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1"/>
  </p:notesMasterIdLst>
  <p:sldIdLst>
    <p:sldId id="256" r:id="rId2"/>
    <p:sldId id="259" r:id="rId3"/>
    <p:sldId id="273" r:id="rId4"/>
    <p:sldId id="265" r:id="rId5"/>
    <p:sldId id="266" r:id="rId6"/>
    <p:sldId id="271" r:id="rId7"/>
    <p:sldId id="280" r:id="rId8"/>
    <p:sldId id="281" r:id="rId9"/>
    <p:sldId id="274" r:id="rId10"/>
    <p:sldId id="282" r:id="rId11"/>
    <p:sldId id="275" r:id="rId12"/>
    <p:sldId id="270" r:id="rId13"/>
    <p:sldId id="283" r:id="rId14"/>
    <p:sldId id="284" r:id="rId15"/>
    <p:sldId id="285" r:id="rId16"/>
    <p:sldId id="292" r:id="rId17"/>
    <p:sldId id="295" r:id="rId18"/>
    <p:sldId id="301" r:id="rId19"/>
    <p:sldId id="306" r:id="rId20"/>
    <p:sldId id="307" r:id="rId21"/>
    <p:sldId id="287" r:id="rId22"/>
    <p:sldId id="288" r:id="rId23"/>
    <p:sldId id="291" r:id="rId24"/>
    <p:sldId id="293" r:id="rId25"/>
    <p:sldId id="296" r:id="rId26"/>
    <p:sldId id="297" r:id="rId27"/>
    <p:sldId id="299" r:id="rId28"/>
    <p:sldId id="300" r:id="rId29"/>
    <p:sldId id="302" r:id="rId30"/>
    <p:sldId id="308" r:id="rId31"/>
    <p:sldId id="309" r:id="rId32"/>
    <p:sldId id="303" r:id="rId33"/>
    <p:sldId id="304" r:id="rId34"/>
    <p:sldId id="305" r:id="rId35"/>
    <p:sldId id="310" r:id="rId36"/>
    <p:sldId id="298" r:id="rId37"/>
    <p:sldId id="268" r:id="rId38"/>
    <p:sldId id="276" r:id="rId39"/>
    <p:sldId id="269" r:id="rId40"/>
  </p:sldIdLst>
  <p:sldSz cx="9144000" cy="6858000" type="screen4x3"/>
  <p:notesSz cx="6858000" cy="9144000"/>
  <p:embeddedFontLst>
    <p:embeddedFont>
      <p:font typeface="Arvo" panose="020B0604020202020204" charset="0"/>
      <p:regular r:id="rId42"/>
      <p:bold r:id="rId43"/>
      <p:italic r:id="rId44"/>
      <p:boldItalic r:id="rId45"/>
    </p:embeddedFont>
    <p:embeddedFont>
      <p:font typeface="Cousine" panose="020B0604020202020204" charset="0"/>
      <p:regular r:id="rId46"/>
      <p:bold r:id="rId47"/>
      <p:italic r:id="rId48"/>
      <p:boldItalic r:id="rId49"/>
    </p:embeddedFont>
    <p:embeddedFont>
      <p:font typeface="Economica" panose="020B060402020202020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CCECFF"/>
    <a:srgbClr val="F98512"/>
    <a:srgbClr val="E5DEDB"/>
    <a:srgbClr val="F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D4387-C4BE-4C99-910F-CA27552A48AF}" v="2048" dt="2024-05-01T10:38:40.670"/>
    <p1510:client id="{80776794-3FB2-4E9A-97AF-09A94F35A630}" v="1694" dt="2024-05-01T09:53:06.9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ek Shrikrishna Dhamale" userId="db88e37f-ba7c-4f0c-8b40-8332a6724cb0" providerId="ADAL" clId="{1B1D61CF-CDED-48F2-9FC1-549F479AA411}"/>
    <pc:docChg chg="custSel modSld">
      <pc:chgData name="Vivek Shrikrishna Dhamale" userId="db88e37f-ba7c-4f0c-8b40-8332a6724cb0" providerId="ADAL" clId="{1B1D61CF-CDED-48F2-9FC1-549F479AA411}" dt="2024-03-27T06:07:02.364" v="34" actId="20577"/>
      <pc:docMkLst>
        <pc:docMk/>
      </pc:docMkLst>
      <pc:sldChg chg="modSp mod">
        <pc:chgData name="Vivek Shrikrishna Dhamale" userId="db88e37f-ba7c-4f0c-8b40-8332a6724cb0" providerId="ADAL" clId="{1B1D61CF-CDED-48F2-9FC1-549F479AA411}" dt="2024-03-27T06:07:02.364" v="34" actId="20577"/>
        <pc:sldMkLst>
          <pc:docMk/>
          <pc:sldMk cId="94313069" sldId="275"/>
        </pc:sldMkLst>
        <pc:spChg chg="mod">
          <ac:chgData name="Vivek Shrikrishna Dhamale" userId="db88e37f-ba7c-4f0c-8b40-8332a6724cb0" providerId="ADAL" clId="{1B1D61CF-CDED-48F2-9FC1-549F479AA411}" dt="2024-03-27T06:07:02.364" v="34" actId="20577"/>
          <ac:spMkLst>
            <pc:docMk/>
            <pc:sldMk cId="94313069" sldId="275"/>
            <ac:spMk id="3" creationId="{FDF68FD3-652E-6E26-597A-C248EB66FEA5}"/>
          </ac:spMkLst>
        </pc:spChg>
      </pc:sldChg>
    </pc:docChg>
  </pc:docChgLst>
  <pc:docChgLst>
    <pc:chgData name="Rushikesh Pawar" userId="43c8d979-f9ed-401f-aa46-f6de4dc291ba" providerId="ADAL" clId="{7CA5EDF4-1AEB-4D9C-819D-8EBCF6F6D8AF}"/>
    <pc:docChg chg="undo redo custSel addSld delSld modSld sldOrd">
      <pc:chgData name="Rushikesh Pawar" userId="43c8d979-f9ed-401f-aa46-f6de4dc291ba" providerId="ADAL" clId="{7CA5EDF4-1AEB-4D9C-819D-8EBCF6F6D8AF}" dt="2024-03-27T06:32:51.768" v="5172" actId="313"/>
      <pc:docMkLst>
        <pc:docMk/>
      </pc:docMkLst>
      <pc:sldChg chg="del">
        <pc:chgData name="Rushikesh Pawar" userId="43c8d979-f9ed-401f-aa46-f6de4dc291ba" providerId="ADAL" clId="{7CA5EDF4-1AEB-4D9C-819D-8EBCF6F6D8AF}" dt="2024-03-27T03:37:35.840" v="0" actId="47"/>
        <pc:sldMkLst>
          <pc:docMk/>
          <pc:sldMk cId="92442293" sldId="257"/>
        </pc:sldMkLst>
      </pc:sldChg>
      <pc:sldChg chg="del">
        <pc:chgData name="Rushikesh Pawar" userId="43c8d979-f9ed-401f-aa46-f6de4dc291ba" providerId="ADAL" clId="{7CA5EDF4-1AEB-4D9C-819D-8EBCF6F6D8AF}" dt="2024-03-27T03:37:39.202" v="1" actId="47"/>
        <pc:sldMkLst>
          <pc:docMk/>
          <pc:sldMk cId="1613726847" sldId="258"/>
        </pc:sldMkLst>
      </pc:sldChg>
      <pc:sldChg chg="del">
        <pc:chgData name="Rushikesh Pawar" userId="43c8d979-f9ed-401f-aa46-f6de4dc291ba" providerId="ADAL" clId="{7CA5EDF4-1AEB-4D9C-819D-8EBCF6F6D8AF}" dt="2024-03-27T03:38:10.805" v="2" actId="47"/>
        <pc:sldMkLst>
          <pc:docMk/>
          <pc:sldMk cId="1375409463" sldId="261"/>
        </pc:sldMkLst>
      </pc:sldChg>
      <pc:sldChg chg="del">
        <pc:chgData name="Rushikesh Pawar" userId="43c8d979-f9ed-401f-aa46-f6de4dc291ba" providerId="ADAL" clId="{7CA5EDF4-1AEB-4D9C-819D-8EBCF6F6D8AF}" dt="2024-03-27T03:38:12.864" v="3" actId="47"/>
        <pc:sldMkLst>
          <pc:docMk/>
          <pc:sldMk cId="1084251500" sldId="262"/>
        </pc:sldMkLst>
      </pc:sldChg>
      <pc:sldChg chg="del">
        <pc:chgData name="Rushikesh Pawar" userId="43c8d979-f9ed-401f-aa46-f6de4dc291ba" providerId="ADAL" clId="{7CA5EDF4-1AEB-4D9C-819D-8EBCF6F6D8AF}" dt="2024-03-27T03:38:15.145" v="4" actId="47"/>
        <pc:sldMkLst>
          <pc:docMk/>
          <pc:sldMk cId="3420422591" sldId="263"/>
        </pc:sldMkLst>
      </pc:sldChg>
      <pc:sldChg chg="modSp mod">
        <pc:chgData name="Rushikesh Pawar" userId="43c8d979-f9ed-401f-aa46-f6de4dc291ba" providerId="ADAL" clId="{7CA5EDF4-1AEB-4D9C-819D-8EBCF6F6D8AF}" dt="2024-03-27T05:48:41.580" v="4211" actId="20577"/>
        <pc:sldMkLst>
          <pc:docMk/>
          <pc:sldMk cId="2141800727" sldId="265"/>
        </pc:sldMkLst>
        <pc:spChg chg="mod">
          <ac:chgData name="Rushikesh Pawar" userId="43c8d979-f9ed-401f-aa46-f6de4dc291ba" providerId="ADAL" clId="{7CA5EDF4-1AEB-4D9C-819D-8EBCF6F6D8AF}" dt="2024-03-27T05:48:41.580" v="4211" actId="20577"/>
          <ac:spMkLst>
            <pc:docMk/>
            <pc:sldMk cId="2141800727" sldId="265"/>
            <ac:spMk id="3" creationId="{37366462-E676-7C9A-6F87-E08457A476FB}"/>
          </ac:spMkLst>
        </pc:spChg>
      </pc:sldChg>
      <pc:sldChg chg="modSp mod">
        <pc:chgData name="Rushikesh Pawar" userId="43c8d979-f9ed-401f-aa46-f6de4dc291ba" providerId="ADAL" clId="{7CA5EDF4-1AEB-4D9C-819D-8EBCF6F6D8AF}" dt="2024-03-27T05:49:12.320" v="4222" actId="20577"/>
        <pc:sldMkLst>
          <pc:docMk/>
          <pc:sldMk cId="3540665895" sldId="266"/>
        </pc:sldMkLst>
        <pc:spChg chg="mod">
          <ac:chgData name="Rushikesh Pawar" userId="43c8d979-f9ed-401f-aa46-f6de4dc291ba" providerId="ADAL" clId="{7CA5EDF4-1AEB-4D9C-819D-8EBCF6F6D8AF}" dt="2024-03-27T05:49:12.320" v="4222" actId="20577"/>
          <ac:spMkLst>
            <pc:docMk/>
            <pc:sldMk cId="3540665895" sldId="266"/>
            <ac:spMk id="3" creationId="{99029341-24D3-1F5C-0806-967858B274B0}"/>
          </ac:spMkLst>
        </pc:spChg>
      </pc:sldChg>
      <pc:sldChg chg="modSp mod">
        <pc:chgData name="Rushikesh Pawar" userId="43c8d979-f9ed-401f-aa46-f6de4dc291ba" providerId="ADAL" clId="{7CA5EDF4-1AEB-4D9C-819D-8EBCF6F6D8AF}" dt="2024-03-27T06:31:26.841" v="5153" actId="20577"/>
        <pc:sldMkLst>
          <pc:docMk/>
          <pc:sldMk cId="357273071" sldId="267"/>
        </pc:sldMkLst>
        <pc:spChg chg="mod">
          <ac:chgData name="Rushikesh Pawar" userId="43c8d979-f9ed-401f-aa46-f6de4dc291ba" providerId="ADAL" clId="{7CA5EDF4-1AEB-4D9C-819D-8EBCF6F6D8AF}" dt="2024-03-27T06:31:26.841" v="5153" actId="20577"/>
          <ac:spMkLst>
            <pc:docMk/>
            <pc:sldMk cId="357273071" sldId="267"/>
            <ac:spMk id="3" creationId="{C58EA059-AB07-4401-0C21-6960FD6D4339}"/>
          </ac:spMkLst>
        </pc:spChg>
      </pc:sldChg>
      <pc:sldChg chg="add del">
        <pc:chgData name="Rushikesh Pawar" userId="43c8d979-f9ed-401f-aa46-f6de4dc291ba" providerId="ADAL" clId="{7CA5EDF4-1AEB-4D9C-819D-8EBCF6F6D8AF}" dt="2024-03-27T04:33:14.888" v="1787" actId="2696"/>
        <pc:sldMkLst>
          <pc:docMk/>
          <pc:sldMk cId="2452687491" sldId="268"/>
        </pc:sldMkLst>
      </pc:sldChg>
      <pc:sldChg chg="addSp delSp modSp new mod">
        <pc:chgData name="Rushikesh Pawar" userId="43c8d979-f9ed-401f-aa46-f6de4dc291ba" providerId="ADAL" clId="{7CA5EDF4-1AEB-4D9C-819D-8EBCF6F6D8AF}" dt="2024-03-27T05:10:04.276" v="3011" actId="20577"/>
        <pc:sldMkLst>
          <pc:docMk/>
          <pc:sldMk cId="2867220652" sldId="270"/>
        </pc:sldMkLst>
        <pc:spChg chg="del">
          <ac:chgData name="Rushikesh Pawar" userId="43c8d979-f9ed-401f-aa46-f6de4dc291ba" providerId="ADAL" clId="{7CA5EDF4-1AEB-4D9C-819D-8EBCF6F6D8AF}" dt="2024-03-27T03:41:44.183" v="6"/>
          <ac:spMkLst>
            <pc:docMk/>
            <pc:sldMk cId="2867220652" sldId="270"/>
            <ac:spMk id="2" creationId="{92F692B2-E38A-EDB2-8D2B-721CB89DE112}"/>
          </ac:spMkLst>
        </pc:spChg>
        <pc:spChg chg="mod">
          <ac:chgData name="Rushikesh Pawar" userId="43c8d979-f9ed-401f-aa46-f6de4dc291ba" providerId="ADAL" clId="{7CA5EDF4-1AEB-4D9C-819D-8EBCF6F6D8AF}" dt="2024-03-27T05:10:04.276" v="3011" actId="20577"/>
          <ac:spMkLst>
            <pc:docMk/>
            <pc:sldMk cId="2867220652" sldId="270"/>
            <ac:spMk id="3" creationId="{FE9D703C-EBCC-E8C4-EF05-9A288545C786}"/>
          </ac:spMkLst>
        </pc:spChg>
        <pc:spChg chg="add mod">
          <ac:chgData name="Rushikesh Pawar" userId="43c8d979-f9ed-401f-aa46-f6de4dc291ba" providerId="ADAL" clId="{7CA5EDF4-1AEB-4D9C-819D-8EBCF6F6D8AF}" dt="2024-03-27T03:41:52.621" v="20" actId="20577"/>
          <ac:spMkLst>
            <pc:docMk/>
            <pc:sldMk cId="2867220652" sldId="270"/>
            <ac:spMk id="6" creationId="{96F702E3-E753-AA2D-73F2-1DE4046EE906}"/>
          </ac:spMkLst>
        </pc:spChg>
        <pc:picChg chg="add mod">
          <ac:chgData name="Rushikesh Pawar" userId="43c8d979-f9ed-401f-aa46-f6de4dc291ba" providerId="ADAL" clId="{7CA5EDF4-1AEB-4D9C-819D-8EBCF6F6D8AF}" dt="2024-03-27T05:09:52.388" v="3005" actId="1035"/>
          <ac:picMkLst>
            <pc:docMk/>
            <pc:sldMk cId="2867220652" sldId="270"/>
            <ac:picMk id="8" creationId="{594BF24E-364C-279D-B53A-A2D5DD3F3DD0}"/>
          </ac:picMkLst>
        </pc:picChg>
      </pc:sldChg>
      <pc:sldChg chg="addSp modSp new mod">
        <pc:chgData name="Rushikesh Pawar" userId="43c8d979-f9ed-401f-aa46-f6de4dc291ba" providerId="ADAL" clId="{7CA5EDF4-1AEB-4D9C-819D-8EBCF6F6D8AF}" dt="2024-03-27T05:13:26.768" v="3143" actId="1076"/>
        <pc:sldMkLst>
          <pc:docMk/>
          <pc:sldMk cId="462724264" sldId="271"/>
        </pc:sldMkLst>
        <pc:spChg chg="mod">
          <ac:chgData name="Rushikesh Pawar" userId="43c8d979-f9ed-401f-aa46-f6de4dc291ba" providerId="ADAL" clId="{7CA5EDF4-1AEB-4D9C-819D-8EBCF6F6D8AF}" dt="2024-03-27T03:47:30.767" v="231"/>
          <ac:spMkLst>
            <pc:docMk/>
            <pc:sldMk cId="462724264" sldId="271"/>
            <ac:spMk id="2" creationId="{5F5C95FC-76A8-96C4-3E73-7943464A6F26}"/>
          </ac:spMkLst>
        </pc:spChg>
        <pc:spChg chg="mod">
          <ac:chgData name="Rushikesh Pawar" userId="43c8d979-f9ed-401f-aa46-f6de4dc291ba" providerId="ADAL" clId="{7CA5EDF4-1AEB-4D9C-819D-8EBCF6F6D8AF}" dt="2024-03-27T03:49:14.027" v="263" actId="20577"/>
          <ac:spMkLst>
            <pc:docMk/>
            <pc:sldMk cId="462724264" sldId="271"/>
            <ac:spMk id="3" creationId="{FDF68FD3-652E-6E26-597A-C248EB66FEA5}"/>
          </ac:spMkLst>
        </pc:spChg>
        <pc:graphicFrameChg chg="add mod">
          <ac:chgData name="Rushikesh Pawar" userId="43c8d979-f9ed-401f-aa46-f6de4dc291ba" providerId="ADAL" clId="{7CA5EDF4-1AEB-4D9C-819D-8EBCF6F6D8AF}" dt="2024-03-27T05:13:26.768" v="3143" actId="1076"/>
          <ac:graphicFrameMkLst>
            <pc:docMk/>
            <pc:sldMk cId="462724264" sldId="271"/>
            <ac:graphicFrameMk id="8" creationId="{D5A3A4FE-09E2-6CBF-141C-30B9AA731207}"/>
          </ac:graphicFrameMkLst>
        </pc:graphicFrameChg>
      </pc:sldChg>
      <pc:sldChg chg="delSp modSp add mod">
        <pc:chgData name="Rushikesh Pawar" userId="43c8d979-f9ed-401f-aa46-f6de4dc291ba" providerId="ADAL" clId="{7CA5EDF4-1AEB-4D9C-819D-8EBCF6F6D8AF}" dt="2024-03-27T06:28:28.114" v="5040" actId="20577"/>
        <pc:sldMkLst>
          <pc:docMk/>
          <pc:sldMk cId="3638365009" sldId="272"/>
        </pc:sldMkLst>
        <pc:spChg chg="mod">
          <ac:chgData name="Rushikesh Pawar" userId="43c8d979-f9ed-401f-aa46-f6de4dc291ba" providerId="ADAL" clId="{7CA5EDF4-1AEB-4D9C-819D-8EBCF6F6D8AF}" dt="2024-03-27T06:28:28.114" v="5040" actId="20577"/>
          <ac:spMkLst>
            <pc:docMk/>
            <pc:sldMk cId="3638365009" sldId="272"/>
            <ac:spMk id="3" creationId="{FDF68FD3-652E-6E26-597A-C248EB66FEA5}"/>
          </ac:spMkLst>
        </pc:spChg>
        <pc:graphicFrameChg chg="del">
          <ac:chgData name="Rushikesh Pawar" userId="43c8d979-f9ed-401f-aa46-f6de4dc291ba" providerId="ADAL" clId="{7CA5EDF4-1AEB-4D9C-819D-8EBCF6F6D8AF}" dt="2024-03-27T03:56:22.481" v="299" actId="478"/>
          <ac:graphicFrameMkLst>
            <pc:docMk/>
            <pc:sldMk cId="3638365009" sldId="272"/>
            <ac:graphicFrameMk id="8" creationId="{D5A3A4FE-09E2-6CBF-141C-30B9AA731207}"/>
          </ac:graphicFrameMkLst>
        </pc:graphicFrameChg>
      </pc:sldChg>
      <pc:sldChg chg="modSp add mod">
        <pc:chgData name="Rushikesh Pawar" userId="43c8d979-f9ed-401f-aa46-f6de4dc291ba" providerId="ADAL" clId="{7CA5EDF4-1AEB-4D9C-819D-8EBCF6F6D8AF}" dt="2024-03-27T04:14:29.581" v="1028" actId="5793"/>
        <pc:sldMkLst>
          <pc:docMk/>
          <pc:sldMk cId="3145629324" sldId="273"/>
        </pc:sldMkLst>
        <pc:spChg chg="mod">
          <ac:chgData name="Rushikesh Pawar" userId="43c8d979-f9ed-401f-aa46-f6de4dc291ba" providerId="ADAL" clId="{7CA5EDF4-1AEB-4D9C-819D-8EBCF6F6D8AF}" dt="2024-03-27T04:14:29.581" v="1028" actId="5793"/>
          <ac:spMkLst>
            <pc:docMk/>
            <pc:sldMk cId="3145629324" sldId="273"/>
            <ac:spMk id="3" creationId="{FDF68FD3-652E-6E26-597A-C248EB66FEA5}"/>
          </ac:spMkLst>
        </pc:spChg>
      </pc:sldChg>
      <pc:sldChg chg="new del">
        <pc:chgData name="Rushikesh Pawar" userId="43c8d979-f9ed-401f-aa46-f6de4dc291ba" providerId="ADAL" clId="{7CA5EDF4-1AEB-4D9C-819D-8EBCF6F6D8AF}" dt="2024-03-27T04:07:14.158" v="831" actId="47"/>
        <pc:sldMkLst>
          <pc:docMk/>
          <pc:sldMk cId="3294340191" sldId="273"/>
        </pc:sldMkLst>
      </pc:sldChg>
      <pc:sldChg chg="addSp delSp modSp new mod">
        <pc:chgData name="Rushikesh Pawar" userId="43c8d979-f9ed-401f-aa46-f6de4dc291ba" providerId="ADAL" clId="{7CA5EDF4-1AEB-4D9C-819D-8EBCF6F6D8AF}" dt="2024-03-27T06:29:25.230" v="5133" actId="20577"/>
        <pc:sldMkLst>
          <pc:docMk/>
          <pc:sldMk cId="1241326568" sldId="274"/>
        </pc:sldMkLst>
        <pc:spChg chg="mod">
          <ac:chgData name="Rushikesh Pawar" userId="43c8d979-f9ed-401f-aa46-f6de4dc291ba" providerId="ADAL" clId="{7CA5EDF4-1AEB-4D9C-819D-8EBCF6F6D8AF}" dt="2024-03-27T05:11:29.429" v="3040" actId="20577"/>
          <ac:spMkLst>
            <pc:docMk/>
            <pc:sldMk cId="1241326568" sldId="274"/>
            <ac:spMk id="2" creationId="{C980C509-BDA7-833B-9EBE-1D39AB02E1AC}"/>
          </ac:spMkLst>
        </pc:spChg>
        <pc:spChg chg="add del">
          <ac:chgData name="Rushikesh Pawar" userId="43c8d979-f9ed-401f-aa46-f6de4dc291ba" providerId="ADAL" clId="{7CA5EDF4-1AEB-4D9C-819D-8EBCF6F6D8AF}" dt="2024-03-27T04:18:13.668" v="1058" actId="3680"/>
          <ac:spMkLst>
            <pc:docMk/>
            <pc:sldMk cId="1241326568" sldId="274"/>
            <ac:spMk id="3" creationId="{D0F292E7-1FFB-FAA2-5B2B-B60F4BBB1F93}"/>
          </ac:spMkLst>
        </pc:spChg>
        <pc:spChg chg="add mod">
          <ac:chgData name="Rushikesh Pawar" userId="43c8d979-f9ed-401f-aa46-f6de4dc291ba" providerId="ADAL" clId="{7CA5EDF4-1AEB-4D9C-819D-8EBCF6F6D8AF}" dt="2024-03-27T06:29:25.230" v="5133" actId="20577"/>
          <ac:spMkLst>
            <pc:docMk/>
            <pc:sldMk cId="1241326568" sldId="274"/>
            <ac:spMk id="9" creationId="{E1935FEF-F099-2268-668E-8DAA77BF6362}"/>
          </ac:spMkLst>
        </pc:spChg>
        <pc:spChg chg="add del mod">
          <ac:chgData name="Rushikesh Pawar" userId="43c8d979-f9ed-401f-aa46-f6de4dc291ba" providerId="ADAL" clId="{7CA5EDF4-1AEB-4D9C-819D-8EBCF6F6D8AF}" dt="2024-03-27T06:19:55.664" v="4575" actId="478"/>
          <ac:spMkLst>
            <pc:docMk/>
            <pc:sldMk cId="1241326568" sldId="274"/>
            <ac:spMk id="10" creationId="{EA7B96B7-706F-5E49-B6B3-01173AB1339D}"/>
          </ac:spMkLst>
        </pc:spChg>
        <pc:graphicFrameChg chg="add del mod ord modGraphic">
          <ac:chgData name="Rushikesh Pawar" userId="43c8d979-f9ed-401f-aa46-f6de4dc291ba" providerId="ADAL" clId="{7CA5EDF4-1AEB-4D9C-819D-8EBCF6F6D8AF}" dt="2024-03-27T04:18:05.955" v="1057" actId="3680"/>
          <ac:graphicFrameMkLst>
            <pc:docMk/>
            <pc:sldMk cId="1241326568" sldId="274"/>
            <ac:graphicFrameMk id="6" creationId="{539943D3-93D1-F8E7-77F2-0C63B4A5B882}"/>
          </ac:graphicFrameMkLst>
        </pc:graphicFrameChg>
        <pc:graphicFrameChg chg="add mod ord modGraphic">
          <ac:chgData name="Rushikesh Pawar" userId="43c8d979-f9ed-401f-aa46-f6de4dc291ba" providerId="ADAL" clId="{7CA5EDF4-1AEB-4D9C-819D-8EBCF6F6D8AF}" dt="2024-03-27T06:27:49.035" v="5007" actId="2165"/>
          <ac:graphicFrameMkLst>
            <pc:docMk/>
            <pc:sldMk cId="1241326568" sldId="274"/>
            <ac:graphicFrameMk id="7" creationId="{6369945C-9F5D-4E32-2E2B-A9DA2A4E39D7}"/>
          </ac:graphicFrameMkLst>
        </pc:graphicFrameChg>
        <pc:graphicFrameChg chg="add mod">
          <ac:chgData name="Rushikesh Pawar" userId="43c8d979-f9ed-401f-aa46-f6de4dc291ba" providerId="ADAL" clId="{7CA5EDF4-1AEB-4D9C-819D-8EBCF6F6D8AF}" dt="2024-03-27T04:23:44.215" v="1283"/>
          <ac:graphicFrameMkLst>
            <pc:docMk/>
            <pc:sldMk cId="1241326568" sldId="274"/>
            <ac:graphicFrameMk id="8" creationId="{7492D0DF-7387-6747-48B3-7EBB7A4759C8}"/>
          </ac:graphicFrameMkLst>
        </pc:graphicFrameChg>
      </pc:sldChg>
      <pc:sldChg chg="modSp add mod ord">
        <pc:chgData name="Rushikesh Pawar" userId="43c8d979-f9ed-401f-aa46-f6de4dc291ba" providerId="ADAL" clId="{7CA5EDF4-1AEB-4D9C-819D-8EBCF6F6D8AF}" dt="2024-03-27T04:45:47.948" v="2264" actId="20577"/>
        <pc:sldMkLst>
          <pc:docMk/>
          <pc:sldMk cId="94313069" sldId="275"/>
        </pc:sldMkLst>
        <pc:spChg chg="mod">
          <ac:chgData name="Rushikesh Pawar" userId="43c8d979-f9ed-401f-aa46-f6de4dc291ba" providerId="ADAL" clId="{7CA5EDF4-1AEB-4D9C-819D-8EBCF6F6D8AF}" dt="2024-03-27T04:44:15.392" v="2181" actId="20577"/>
          <ac:spMkLst>
            <pc:docMk/>
            <pc:sldMk cId="94313069" sldId="275"/>
            <ac:spMk id="2" creationId="{5F5C95FC-76A8-96C4-3E73-7943464A6F26}"/>
          </ac:spMkLst>
        </pc:spChg>
        <pc:spChg chg="mod">
          <ac:chgData name="Rushikesh Pawar" userId="43c8d979-f9ed-401f-aa46-f6de4dc291ba" providerId="ADAL" clId="{7CA5EDF4-1AEB-4D9C-819D-8EBCF6F6D8AF}" dt="2024-03-27T04:45:47.948" v="2264" actId="20577"/>
          <ac:spMkLst>
            <pc:docMk/>
            <pc:sldMk cId="94313069" sldId="275"/>
            <ac:spMk id="3" creationId="{FDF68FD3-652E-6E26-597A-C248EB66FEA5}"/>
          </ac:spMkLst>
        </pc:spChg>
      </pc:sldChg>
      <pc:sldChg chg="addSp delSp modSp add del mod">
        <pc:chgData name="Rushikesh Pawar" userId="43c8d979-f9ed-401f-aa46-f6de4dc291ba" providerId="ADAL" clId="{7CA5EDF4-1AEB-4D9C-819D-8EBCF6F6D8AF}" dt="2024-03-27T04:26:58.739" v="1466" actId="2696"/>
        <pc:sldMkLst>
          <pc:docMk/>
          <pc:sldMk cId="3668454408" sldId="275"/>
        </pc:sldMkLst>
        <pc:spChg chg="mod">
          <ac:chgData name="Rushikesh Pawar" userId="43c8d979-f9ed-401f-aa46-f6de4dc291ba" providerId="ADAL" clId="{7CA5EDF4-1AEB-4D9C-819D-8EBCF6F6D8AF}" dt="2024-03-27T04:26:10.477" v="1455" actId="20577"/>
          <ac:spMkLst>
            <pc:docMk/>
            <pc:sldMk cId="3668454408" sldId="275"/>
            <ac:spMk id="2" creationId="{C980C509-BDA7-833B-9EBE-1D39AB02E1AC}"/>
          </ac:spMkLst>
        </pc:spChg>
        <pc:spChg chg="add mod">
          <ac:chgData name="Rushikesh Pawar" userId="43c8d979-f9ed-401f-aa46-f6de4dc291ba" providerId="ADAL" clId="{7CA5EDF4-1AEB-4D9C-819D-8EBCF6F6D8AF}" dt="2024-03-27T04:26:47.895" v="1465" actId="1076"/>
          <ac:spMkLst>
            <pc:docMk/>
            <pc:sldMk cId="3668454408" sldId="275"/>
            <ac:spMk id="6" creationId="{6BB2A093-95E9-30D7-D657-8DA0DF41F0F1}"/>
          </ac:spMkLst>
        </pc:spChg>
        <pc:spChg chg="add del">
          <ac:chgData name="Rushikesh Pawar" userId="43c8d979-f9ed-401f-aa46-f6de4dc291ba" providerId="ADAL" clId="{7CA5EDF4-1AEB-4D9C-819D-8EBCF6F6D8AF}" dt="2024-03-27T04:26:44.487" v="1464" actId="478"/>
          <ac:spMkLst>
            <pc:docMk/>
            <pc:sldMk cId="3668454408" sldId="275"/>
            <ac:spMk id="9" creationId="{E1935FEF-F099-2268-668E-8DAA77BF6362}"/>
          </ac:spMkLst>
        </pc:spChg>
        <pc:graphicFrameChg chg="del">
          <ac:chgData name="Rushikesh Pawar" userId="43c8d979-f9ed-401f-aa46-f6de4dc291ba" providerId="ADAL" clId="{7CA5EDF4-1AEB-4D9C-819D-8EBCF6F6D8AF}" dt="2024-03-27T04:26:13.582" v="1456" actId="478"/>
          <ac:graphicFrameMkLst>
            <pc:docMk/>
            <pc:sldMk cId="3668454408" sldId="275"/>
            <ac:graphicFrameMk id="7" creationId="{6369945C-9F5D-4E32-2E2B-A9DA2A4E39D7}"/>
          </ac:graphicFrameMkLst>
        </pc:graphicFrameChg>
      </pc:sldChg>
      <pc:sldChg chg="modSp add mod">
        <pc:chgData name="Rushikesh Pawar" userId="43c8d979-f9ed-401f-aa46-f6de4dc291ba" providerId="ADAL" clId="{7CA5EDF4-1AEB-4D9C-819D-8EBCF6F6D8AF}" dt="2024-03-27T04:36:44.599" v="1795" actId="20577"/>
        <pc:sldMkLst>
          <pc:docMk/>
          <pc:sldMk cId="2993387187" sldId="276"/>
        </pc:sldMkLst>
        <pc:graphicFrameChg chg="mod modGraphic">
          <ac:chgData name="Rushikesh Pawar" userId="43c8d979-f9ed-401f-aa46-f6de4dc291ba" providerId="ADAL" clId="{7CA5EDF4-1AEB-4D9C-819D-8EBCF6F6D8AF}" dt="2024-03-27T04:36:44.599" v="1795" actId="20577"/>
          <ac:graphicFrameMkLst>
            <pc:docMk/>
            <pc:sldMk cId="2993387187" sldId="276"/>
            <ac:graphicFrameMk id="8" creationId="{62FCAFB9-F35E-EA7F-3639-6D652DB39CBF}"/>
          </ac:graphicFrameMkLst>
        </pc:graphicFrameChg>
      </pc:sldChg>
      <pc:sldChg chg="addSp delSp modSp add mod">
        <pc:chgData name="Rushikesh Pawar" userId="43c8d979-f9ed-401f-aa46-f6de4dc291ba" providerId="ADAL" clId="{7CA5EDF4-1AEB-4D9C-819D-8EBCF6F6D8AF}" dt="2024-03-27T04:50:39.182" v="2392" actId="1076"/>
        <pc:sldMkLst>
          <pc:docMk/>
          <pc:sldMk cId="403452612" sldId="277"/>
        </pc:sldMkLst>
        <pc:spChg chg="mod">
          <ac:chgData name="Rushikesh Pawar" userId="43c8d979-f9ed-401f-aa46-f6de4dc291ba" providerId="ADAL" clId="{7CA5EDF4-1AEB-4D9C-819D-8EBCF6F6D8AF}" dt="2024-03-27T04:46:26.076" v="2266" actId="20577"/>
          <ac:spMkLst>
            <pc:docMk/>
            <pc:sldMk cId="403452612" sldId="277"/>
            <ac:spMk id="3" creationId="{FDF68FD3-652E-6E26-597A-C248EB66FEA5}"/>
          </ac:spMkLst>
        </pc:spChg>
        <pc:spChg chg="add del mod">
          <ac:chgData name="Rushikesh Pawar" userId="43c8d979-f9ed-401f-aa46-f6de4dc291ba" providerId="ADAL" clId="{7CA5EDF4-1AEB-4D9C-819D-8EBCF6F6D8AF}" dt="2024-03-27T04:47:38.306" v="2274" actId="478"/>
          <ac:spMkLst>
            <pc:docMk/>
            <pc:sldMk cId="403452612" sldId="277"/>
            <ac:spMk id="8" creationId="{D352C06E-5009-FEC5-C456-7C7E3B76AB89}"/>
          </ac:spMkLst>
        </pc:spChg>
        <pc:graphicFrameChg chg="add mod modGraphic">
          <ac:chgData name="Rushikesh Pawar" userId="43c8d979-f9ed-401f-aa46-f6de4dc291ba" providerId="ADAL" clId="{7CA5EDF4-1AEB-4D9C-819D-8EBCF6F6D8AF}" dt="2024-03-27T04:50:39.182" v="2392" actId="1076"/>
          <ac:graphicFrameMkLst>
            <pc:docMk/>
            <pc:sldMk cId="403452612" sldId="277"/>
            <ac:graphicFrameMk id="9" creationId="{837D7C80-F9C3-86D0-2EB7-03CAFD80FE06}"/>
          </ac:graphicFrameMkLst>
        </pc:graphicFrameChg>
        <pc:picChg chg="add mod">
          <ac:chgData name="Rushikesh Pawar" userId="43c8d979-f9ed-401f-aa46-f6de4dc291ba" providerId="ADAL" clId="{7CA5EDF4-1AEB-4D9C-819D-8EBCF6F6D8AF}" dt="2024-03-27T04:50:34.374" v="2391" actId="1076"/>
          <ac:picMkLst>
            <pc:docMk/>
            <pc:sldMk cId="403452612" sldId="277"/>
            <ac:picMk id="7" creationId="{646DF821-20FE-036C-959E-B4F3A97F2373}"/>
          </ac:picMkLst>
        </pc:picChg>
      </pc:sldChg>
      <pc:sldChg chg="addSp delSp modSp add mod ord">
        <pc:chgData name="Rushikesh Pawar" userId="43c8d979-f9ed-401f-aa46-f6de4dc291ba" providerId="ADAL" clId="{7CA5EDF4-1AEB-4D9C-819D-8EBCF6F6D8AF}" dt="2024-03-27T05:28:17.314" v="3621" actId="1076"/>
        <pc:sldMkLst>
          <pc:docMk/>
          <pc:sldMk cId="3818014759" sldId="278"/>
        </pc:sldMkLst>
        <pc:spChg chg="mod">
          <ac:chgData name="Rushikesh Pawar" userId="43c8d979-f9ed-401f-aa46-f6de4dc291ba" providerId="ADAL" clId="{7CA5EDF4-1AEB-4D9C-819D-8EBCF6F6D8AF}" dt="2024-03-27T05:25:43.189" v="3590" actId="20577"/>
          <ac:spMkLst>
            <pc:docMk/>
            <pc:sldMk cId="3818014759" sldId="278"/>
            <ac:spMk id="3" creationId="{FDF68FD3-652E-6E26-597A-C248EB66FEA5}"/>
          </ac:spMkLst>
        </pc:spChg>
        <pc:picChg chg="add mod">
          <ac:chgData name="Rushikesh Pawar" userId="43c8d979-f9ed-401f-aa46-f6de4dc291ba" providerId="ADAL" clId="{7CA5EDF4-1AEB-4D9C-819D-8EBCF6F6D8AF}" dt="2024-03-27T05:28:15.587" v="3620" actId="1076"/>
          <ac:picMkLst>
            <pc:docMk/>
            <pc:sldMk cId="3818014759" sldId="278"/>
            <ac:picMk id="7" creationId="{9A7B319B-0C0F-8801-A1E6-A3920DC1E36B}"/>
          </ac:picMkLst>
        </pc:picChg>
        <pc:picChg chg="add mod modCrop">
          <ac:chgData name="Rushikesh Pawar" userId="43c8d979-f9ed-401f-aa46-f6de4dc291ba" providerId="ADAL" clId="{7CA5EDF4-1AEB-4D9C-819D-8EBCF6F6D8AF}" dt="2024-03-27T05:28:17.314" v="3621" actId="1076"/>
          <ac:picMkLst>
            <pc:docMk/>
            <pc:sldMk cId="3818014759" sldId="278"/>
            <ac:picMk id="9" creationId="{023A0A16-4427-A7E2-2522-4560C0248C50}"/>
          </ac:picMkLst>
        </pc:picChg>
        <pc:picChg chg="add mod">
          <ac:chgData name="Rushikesh Pawar" userId="43c8d979-f9ed-401f-aa46-f6de4dc291ba" providerId="ADAL" clId="{7CA5EDF4-1AEB-4D9C-819D-8EBCF6F6D8AF}" dt="2024-03-27T05:25:35.242" v="3589" actId="571"/>
          <ac:picMkLst>
            <pc:docMk/>
            <pc:sldMk cId="3818014759" sldId="278"/>
            <ac:picMk id="10" creationId="{A2DEC769-BB62-EE2B-CEB2-00C413B0A740}"/>
          </ac:picMkLst>
        </pc:picChg>
        <pc:picChg chg="add del mod">
          <ac:chgData name="Rushikesh Pawar" userId="43c8d979-f9ed-401f-aa46-f6de4dc291ba" providerId="ADAL" clId="{7CA5EDF4-1AEB-4D9C-819D-8EBCF6F6D8AF}" dt="2024-03-27T05:27:54.060" v="3613" actId="21"/>
          <ac:picMkLst>
            <pc:docMk/>
            <pc:sldMk cId="3818014759" sldId="278"/>
            <ac:picMk id="12" creationId="{ED097AE6-B1C1-8223-1395-5F3AB6F71733}"/>
          </ac:picMkLst>
        </pc:picChg>
        <pc:picChg chg="add del mod">
          <ac:chgData name="Rushikesh Pawar" userId="43c8d979-f9ed-401f-aa46-f6de4dc291ba" providerId="ADAL" clId="{7CA5EDF4-1AEB-4D9C-819D-8EBCF6F6D8AF}" dt="2024-03-27T05:27:39.534" v="3608" actId="21"/>
          <ac:picMkLst>
            <pc:docMk/>
            <pc:sldMk cId="3818014759" sldId="278"/>
            <ac:picMk id="14" creationId="{39AD409A-09EE-EC45-5ECD-F4FFE64FF2C1}"/>
          </ac:picMkLst>
        </pc:picChg>
      </pc:sldChg>
      <pc:sldChg chg="addSp delSp modSp add mod">
        <pc:chgData name="Rushikesh Pawar" userId="43c8d979-f9ed-401f-aa46-f6de4dc291ba" providerId="ADAL" clId="{7CA5EDF4-1AEB-4D9C-819D-8EBCF6F6D8AF}" dt="2024-03-27T06:32:51.768" v="5172" actId="313"/>
        <pc:sldMkLst>
          <pc:docMk/>
          <pc:sldMk cId="1219061970" sldId="279"/>
        </pc:sldMkLst>
        <pc:spChg chg="add mod">
          <ac:chgData name="Rushikesh Pawar" userId="43c8d979-f9ed-401f-aa46-f6de4dc291ba" providerId="ADAL" clId="{7CA5EDF4-1AEB-4D9C-819D-8EBCF6F6D8AF}" dt="2024-03-27T06:32:46.300" v="5170" actId="14100"/>
          <ac:spMkLst>
            <pc:docMk/>
            <pc:sldMk cId="1219061970" sldId="279"/>
            <ac:spMk id="6" creationId="{34ECF7F2-75C3-1BA7-E96E-9B86E176AD73}"/>
          </ac:spMkLst>
        </pc:spChg>
        <pc:spChg chg="add mod">
          <ac:chgData name="Rushikesh Pawar" userId="43c8d979-f9ed-401f-aa46-f6de4dc291ba" providerId="ADAL" clId="{7CA5EDF4-1AEB-4D9C-819D-8EBCF6F6D8AF}" dt="2024-03-27T06:32:51.768" v="5172" actId="313"/>
          <ac:spMkLst>
            <pc:docMk/>
            <pc:sldMk cId="1219061970" sldId="279"/>
            <ac:spMk id="8" creationId="{438AC163-129E-5F65-54F7-538429EFBCF0}"/>
          </ac:spMkLst>
        </pc:spChg>
        <pc:spChg chg="del mod">
          <ac:chgData name="Rushikesh Pawar" userId="43c8d979-f9ed-401f-aa46-f6de4dc291ba" providerId="ADAL" clId="{7CA5EDF4-1AEB-4D9C-819D-8EBCF6F6D8AF}" dt="2024-03-27T05:19:15.714" v="3335" actId="478"/>
          <ac:spMkLst>
            <pc:docMk/>
            <pc:sldMk cId="1219061970" sldId="279"/>
            <ac:spMk id="9" creationId="{E1935FEF-F099-2268-668E-8DAA77BF6362}"/>
          </ac:spMkLst>
        </pc:spChg>
        <pc:spChg chg="add mod">
          <ac:chgData name="Rushikesh Pawar" userId="43c8d979-f9ed-401f-aa46-f6de4dc291ba" providerId="ADAL" clId="{7CA5EDF4-1AEB-4D9C-819D-8EBCF6F6D8AF}" dt="2024-03-27T06:13:23.363" v="4390" actId="1076"/>
          <ac:spMkLst>
            <pc:docMk/>
            <pc:sldMk cId="1219061970" sldId="279"/>
            <ac:spMk id="13" creationId="{A9BEB89D-F81E-1DE4-45F5-CA62F5D0DB62}"/>
          </ac:spMkLst>
        </pc:spChg>
        <pc:spChg chg="add mod">
          <ac:chgData name="Rushikesh Pawar" userId="43c8d979-f9ed-401f-aa46-f6de4dc291ba" providerId="ADAL" clId="{7CA5EDF4-1AEB-4D9C-819D-8EBCF6F6D8AF}" dt="2024-03-27T06:13:17.276" v="4389" actId="1035"/>
          <ac:spMkLst>
            <pc:docMk/>
            <pc:sldMk cId="1219061970" sldId="279"/>
            <ac:spMk id="16" creationId="{7421DC65-4E0E-F41D-F515-5E4C52BAA9BB}"/>
          </ac:spMkLst>
        </pc:spChg>
        <pc:graphicFrameChg chg="del">
          <ac:chgData name="Rushikesh Pawar" userId="43c8d979-f9ed-401f-aa46-f6de4dc291ba" providerId="ADAL" clId="{7CA5EDF4-1AEB-4D9C-819D-8EBCF6F6D8AF}" dt="2024-03-27T05:13:05.143" v="3139" actId="478"/>
          <ac:graphicFrameMkLst>
            <pc:docMk/>
            <pc:sldMk cId="1219061970" sldId="279"/>
            <ac:graphicFrameMk id="7" creationId="{6369945C-9F5D-4E32-2E2B-A9DA2A4E39D7}"/>
          </ac:graphicFrameMkLst>
        </pc:graphicFrameChg>
        <pc:picChg chg="add mod modCrop">
          <ac:chgData name="Rushikesh Pawar" userId="43c8d979-f9ed-401f-aa46-f6de4dc291ba" providerId="ADAL" clId="{7CA5EDF4-1AEB-4D9C-819D-8EBCF6F6D8AF}" dt="2024-03-27T06:12:48.936" v="4328" actId="1076"/>
          <ac:picMkLst>
            <pc:docMk/>
            <pc:sldMk cId="1219061970" sldId="279"/>
            <ac:picMk id="11" creationId="{D06E4C3B-052E-AF08-AE16-E2F8C854A7FC}"/>
          </ac:picMkLst>
        </pc:picChg>
        <pc:picChg chg="add del mod">
          <ac:chgData name="Rushikesh Pawar" userId="43c8d979-f9ed-401f-aa46-f6de4dc291ba" providerId="ADAL" clId="{7CA5EDF4-1AEB-4D9C-819D-8EBCF6F6D8AF}" dt="2024-03-27T05:44:39.851" v="4010" actId="478"/>
          <ac:picMkLst>
            <pc:docMk/>
            <pc:sldMk cId="1219061970" sldId="279"/>
            <ac:picMk id="12" creationId="{ED097AE6-B1C1-8223-1395-5F3AB6F71733}"/>
          </ac:picMkLst>
        </pc:picChg>
        <pc:picChg chg="add del mod">
          <ac:chgData name="Rushikesh Pawar" userId="43c8d979-f9ed-401f-aa46-f6de4dc291ba" providerId="ADAL" clId="{7CA5EDF4-1AEB-4D9C-819D-8EBCF6F6D8AF}" dt="2024-03-27T05:44:39.851" v="4010" actId="478"/>
          <ac:picMkLst>
            <pc:docMk/>
            <pc:sldMk cId="1219061970" sldId="279"/>
            <ac:picMk id="14" creationId="{39AD409A-09EE-EC45-5ECD-F4FFE64FF2C1}"/>
          </ac:picMkLst>
        </pc:picChg>
        <pc:picChg chg="add mod">
          <ac:chgData name="Rushikesh Pawar" userId="43c8d979-f9ed-401f-aa46-f6de4dc291ba" providerId="ADAL" clId="{7CA5EDF4-1AEB-4D9C-819D-8EBCF6F6D8AF}" dt="2024-03-27T06:12:59.353" v="4332" actId="1076"/>
          <ac:picMkLst>
            <pc:docMk/>
            <pc:sldMk cId="1219061970" sldId="279"/>
            <ac:picMk id="15" creationId="{1E58417B-95C2-6F73-31EE-61447F349941}"/>
          </ac:picMkLst>
        </pc:picChg>
      </pc:sldChg>
      <pc:sldChg chg="addSp delSp modSp add mod">
        <pc:chgData name="Rushikesh Pawar" userId="43c8d979-f9ed-401f-aa46-f6de4dc291ba" providerId="ADAL" clId="{7CA5EDF4-1AEB-4D9C-819D-8EBCF6F6D8AF}" dt="2024-03-27T05:18:20.848" v="3261" actId="1076"/>
        <pc:sldMkLst>
          <pc:docMk/>
          <pc:sldMk cId="2796874578" sldId="280"/>
        </pc:sldMkLst>
        <pc:spChg chg="mod">
          <ac:chgData name="Rushikesh Pawar" userId="43c8d979-f9ed-401f-aa46-f6de4dc291ba" providerId="ADAL" clId="{7CA5EDF4-1AEB-4D9C-819D-8EBCF6F6D8AF}" dt="2024-03-27T05:13:40.596" v="3147" actId="5793"/>
          <ac:spMkLst>
            <pc:docMk/>
            <pc:sldMk cId="2796874578" sldId="280"/>
            <ac:spMk id="3" creationId="{FDF68FD3-652E-6E26-597A-C248EB66FEA5}"/>
          </ac:spMkLst>
        </pc:spChg>
        <pc:spChg chg="add mod">
          <ac:chgData name="Rushikesh Pawar" userId="43c8d979-f9ed-401f-aa46-f6de4dc291ba" providerId="ADAL" clId="{7CA5EDF4-1AEB-4D9C-819D-8EBCF6F6D8AF}" dt="2024-03-27T05:18:08.508" v="3244" actId="1076"/>
          <ac:spMkLst>
            <pc:docMk/>
            <pc:sldMk cId="2796874578" sldId="280"/>
            <ac:spMk id="23" creationId="{F62EBC13-C4B7-BDB7-B470-DAEE3EB98385}"/>
          </ac:spMkLst>
        </pc:spChg>
        <pc:spChg chg="add mod">
          <ac:chgData name="Rushikesh Pawar" userId="43c8d979-f9ed-401f-aa46-f6de4dc291ba" providerId="ADAL" clId="{7CA5EDF4-1AEB-4D9C-819D-8EBCF6F6D8AF}" dt="2024-03-27T05:18:20.848" v="3261" actId="1076"/>
          <ac:spMkLst>
            <pc:docMk/>
            <pc:sldMk cId="2796874578" sldId="280"/>
            <ac:spMk id="24" creationId="{613AC88B-F360-D5E1-8A34-69433ECC38F6}"/>
          </ac:spMkLst>
        </pc:spChg>
        <pc:graphicFrameChg chg="del">
          <ac:chgData name="Rushikesh Pawar" userId="43c8d979-f9ed-401f-aa46-f6de4dc291ba" providerId="ADAL" clId="{7CA5EDF4-1AEB-4D9C-819D-8EBCF6F6D8AF}" dt="2024-03-27T05:13:36.675" v="3145" actId="478"/>
          <ac:graphicFrameMkLst>
            <pc:docMk/>
            <pc:sldMk cId="2796874578" sldId="280"/>
            <ac:graphicFrameMk id="8" creationId="{D5A3A4FE-09E2-6CBF-141C-30B9AA731207}"/>
          </ac:graphicFrameMkLst>
        </pc:graphicFrameChg>
        <pc:picChg chg="add mod">
          <ac:chgData name="Rushikesh Pawar" userId="43c8d979-f9ed-401f-aa46-f6de4dc291ba" providerId="ADAL" clId="{7CA5EDF4-1AEB-4D9C-819D-8EBCF6F6D8AF}" dt="2024-03-27T05:16:05.699" v="3179" actId="1076"/>
          <ac:picMkLst>
            <pc:docMk/>
            <pc:sldMk cId="2796874578" sldId="280"/>
            <ac:picMk id="7" creationId="{C3BC519C-AA07-9DD1-FB42-9EAA33FD696A}"/>
          </ac:picMkLst>
        </pc:picChg>
        <pc:picChg chg="add mod">
          <ac:chgData name="Rushikesh Pawar" userId="43c8d979-f9ed-401f-aa46-f6de4dc291ba" providerId="ADAL" clId="{7CA5EDF4-1AEB-4D9C-819D-8EBCF6F6D8AF}" dt="2024-03-27T05:15:19.970" v="3171" actId="1076"/>
          <ac:picMkLst>
            <pc:docMk/>
            <pc:sldMk cId="2796874578" sldId="280"/>
            <ac:picMk id="10" creationId="{7D628EA4-DD85-6639-EAF8-45C7275CF4A5}"/>
          </ac:picMkLst>
        </pc:picChg>
        <pc:picChg chg="add mod">
          <ac:chgData name="Rushikesh Pawar" userId="43c8d979-f9ed-401f-aa46-f6de4dc291ba" providerId="ADAL" clId="{7CA5EDF4-1AEB-4D9C-819D-8EBCF6F6D8AF}" dt="2024-03-27T05:15:17.656" v="3170" actId="1076"/>
          <ac:picMkLst>
            <pc:docMk/>
            <pc:sldMk cId="2796874578" sldId="280"/>
            <ac:picMk id="12" creationId="{5AC9A934-029D-231B-0906-5362DC1D7792}"/>
          </ac:picMkLst>
        </pc:picChg>
        <pc:picChg chg="add mod">
          <ac:chgData name="Rushikesh Pawar" userId="43c8d979-f9ed-401f-aa46-f6de4dc291ba" providerId="ADAL" clId="{7CA5EDF4-1AEB-4D9C-819D-8EBCF6F6D8AF}" dt="2024-03-27T05:16:01.774" v="3178" actId="1076"/>
          <ac:picMkLst>
            <pc:docMk/>
            <pc:sldMk cId="2796874578" sldId="280"/>
            <ac:picMk id="14" creationId="{05B665DE-7449-E331-047C-BED2A2A18D5F}"/>
          </ac:picMkLst>
        </pc:picChg>
        <pc:picChg chg="add mod">
          <ac:chgData name="Rushikesh Pawar" userId="43c8d979-f9ed-401f-aa46-f6de4dc291ba" providerId="ADAL" clId="{7CA5EDF4-1AEB-4D9C-819D-8EBCF6F6D8AF}" dt="2024-03-27T05:17:03.176" v="3223" actId="1038"/>
          <ac:picMkLst>
            <pc:docMk/>
            <pc:sldMk cId="2796874578" sldId="280"/>
            <ac:picMk id="16" creationId="{86A3826C-DB46-9CC2-7C7C-16A22C7D1CE4}"/>
          </ac:picMkLst>
        </pc:picChg>
        <pc:picChg chg="add mod">
          <ac:chgData name="Rushikesh Pawar" userId="43c8d979-f9ed-401f-aa46-f6de4dc291ba" providerId="ADAL" clId="{7CA5EDF4-1AEB-4D9C-819D-8EBCF6F6D8AF}" dt="2024-03-27T05:17:03.176" v="3223" actId="1038"/>
          <ac:picMkLst>
            <pc:docMk/>
            <pc:sldMk cId="2796874578" sldId="280"/>
            <ac:picMk id="18" creationId="{A24611D0-677F-4AA8-2183-53942E5C6E19}"/>
          </ac:picMkLst>
        </pc:picChg>
        <pc:picChg chg="add mod">
          <ac:chgData name="Rushikesh Pawar" userId="43c8d979-f9ed-401f-aa46-f6de4dc291ba" providerId="ADAL" clId="{7CA5EDF4-1AEB-4D9C-819D-8EBCF6F6D8AF}" dt="2024-03-27T05:17:33.366" v="3230" actId="1076"/>
          <ac:picMkLst>
            <pc:docMk/>
            <pc:sldMk cId="2796874578" sldId="280"/>
            <ac:picMk id="20" creationId="{0DBE19E6-A54E-168B-C711-E3C1A0FF80EE}"/>
          </ac:picMkLst>
        </pc:picChg>
        <pc:picChg chg="add mod">
          <ac:chgData name="Rushikesh Pawar" userId="43c8d979-f9ed-401f-aa46-f6de4dc291ba" providerId="ADAL" clId="{7CA5EDF4-1AEB-4D9C-819D-8EBCF6F6D8AF}" dt="2024-03-27T05:17:48.137" v="3235" actId="1076"/>
          <ac:picMkLst>
            <pc:docMk/>
            <pc:sldMk cId="2796874578" sldId="280"/>
            <ac:picMk id="22" creationId="{F309BFAE-B0F9-91D8-419C-6670C17ABCF2}"/>
          </ac:picMkLst>
        </pc:picChg>
      </pc:sldChg>
      <pc:sldChg chg="addSp delSp modSp add mod">
        <pc:chgData name="Rushikesh Pawar" userId="43c8d979-f9ed-401f-aa46-f6de4dc291ba" providerId="ADAL" clId="{7CA5EDF4-1AEB-4D9C-819D-8EBCF6F6D8AF}" dt="2024-03-27T06:30:41.325" v="5137" actId="1076"/>
        <pc:sldMkLst>
          <pc:docMk/>
          <pc:sldMk cId="3827086980" sldId="281"/>
        </pc:sldMkLst>
        <pc:spChg chg="mod">
          <ac:chgData name="Rushikesh Pawar" userId="43c8d979-f9ed-401f-aa46-f6de4dc291ba" providerId="ADAL" clId="{7CA5EDF4-1AEB-4D9C-819D-8EBCF6F6D8AF}" dt="2024-03-27T05:42:01.043" v="4009" actId="20577"/>
          <ac:spMkLst>
            <pc:docMk/>
            <pc:sldMk cId="3827086980" sldId="281"/>
            <ac:spMk id="6" creationId="{34ECF7F2-75C3-1BA7-E96E-9B86E176AD73}"/>
          </ac:spMkLst>
        </pc:spChg>
        <pc:spChg chg="add mod">
          <ac:chgData name="Rushikesh Pawar" userId="43c8d979-f9ed-401f-aa46-f6de4dc291ba" providerId="ADAL" clId="{7CA5EDF4-1AEB-4D9C-819D-8EBCF6F6D8AF}" dt="2024-03-27T06:30:41.325" v="5137" actId="1076"/>
          <ac:spMkLst>
            <pc:docMk/>
            <pc:sldMk cId="3827086980" sldId="281"/>
            <ac:spMk id="18" creationId="{44DC514B-328A-D0F3-04E5-0F8BA4F48CFA}"/>
          </ac:spMkLst>
        </pc:spChg>
        <pc:spChg chg="add del mod">
          <ac:chgData name="Rushikesh Pawar" userId="43c8d979-f9ed-401f-aa46-f6de4dc291ba" providerId="ADAL" clId="{7CA5EDF4-1AEB-4D9C-819D-8EBCF6F6D8AF}" dt="2024-03-27T06:30:23.407" v="5134" actId="478"/>
          <ac:spMkLst>
            <pc:docMk/>
            <pc:sldMk cId="3827086980" sldId="281"/>
            <ac:spMk id="21" creationId="{AB8342E0-DF7B-56D0-6AEA-96EFF63AFF89}"/>
          </ac:spMkLst>
        </pc:spChg>
        <pc:picChg chg="add del mod">
          <ac:chgData name="Rushikesh Pawar" userId="43c8d979-f9ed-401f-aa46-f6de4dc291ba" providerId="ADAL" clId="{7CA5EDF4-1AEB-4D9C-819D-8EBCF6F6D8AF}" dt="2024-03-27T05:38:55.635" v="3978" actId="478"/>
          <ac:picMkLst>
            <pc:docMk/>
            <pc:sldMk cId="3827086980" sldId="281"/>
            <ac:picMk id="7" creationId="{2F9A9184-3EB5-E7DF-830E-F4D9F937EEE7}"/>
          </ac:picMkLst>
        </pc:picChg>
        <pc:picChg chg="add del mod">
          <ac:chgData name="Rushikesh Pawar" userId="43c8d979-f9ed-401f-aa46-f6de4dc291ba" providerId="ADAL" clId="{7CA5EDF4-1AEB-4D9C-819D-8EBCF6F6D8AF}" dt="2024-03-27T05:38:53.956" v="3977" actId="478"/>
          <ac:picMkLst>
            <pc:docMk/>
            <pc:sldMk cId="3827086980" sldId="281"/>
            <ac:picMk id="9" creationId="{77FB8DC5-E3E8-0200-A692-16E82DF90B85}"/>
          </ac:picMkLst>
        </pc:picChg>
        <pc:picChg chg="add del mod">
          <ac:chgData name="Rushikesh Pawar" userId="43c8d979-f9ed-401f-aa46-f6de4dc291ba" providerId="ADAL" clId="{7CA5EDF4-1AEB-4D9C-819D-8EBCF6F6D8AF}" dt="2024-03-27T05:38:52.670" v="3976" actId="478"/>
          <ac:picMkLst>
            <pc:docMk/>
            <pc:sldMk cId="3827086980" sldId="281"/>
            <ac:picMk id="11" creationId="{F7394C55-B622-914E-E1E3-E97484E915B1}"/>
          </ac:picMkLst>
        </pc:picChg>
        <pc:picChg chg="del">
          <ac:chgData name="Rushikesh Pawar" userId="43c8d979-f9ed-401f-aa46-f6de4dc291ba" providerId="ADAL" clId="{7CA5EDF4-1AEB-4D9C-819D-8EBCF6F6D8AF}" dt="2024-03-27T05:36:09.611" v="3956" actId="478"/>
          <ac:picMkLst>
            <pc:docMk/>
            <pc:sldMk cId="3827086980" sldId="281"/>
            <ac:picMk id="12" creationId="{ED097AE6-B1C1-8223-1395-5F3AB6F71733}"/>
          </ac:picMkLst>
        </pc:picChg>
        <pc:picChg chg="del mod">
          <ac:chgData name="Rushikesh Pawar" userId="43c8d979-f9ed-401f-aa46-f6de4dc291ba" providerId="ADAL" clId="{7CA5EDF4-1AEB-4D9C-819D-8EBCF6F6D8AF}" dt="2024-03-27T05:36:08.025" v="3955" actId="478"/>
          <ac:picMkLst>
            <pc:docMk/>
            <pc:sldMk cId="3827086980" sldId="281"/>
            <ac:picMk id="14" creationId="{39AD409A-09EE-EC45-5ECD-F4FFE64FF2C1}"/>
          </ac:picMkLst>
        </pc:picChg>
        <pc:picChg chg="add del mod modCrop">
          <ac:chgData name="Rushikesh Pawar" userId="43c8d979-f9ed-401f-aa46-f6de4dc291ba" providerId="ADAL" clId="{7CA5EDF4-1AEB-4D9C-819D-8EBCF6F6D8AF}" dt="2024-03-27T06:12:51.390" v="4329" actId="21"/>
          <ac:picMkLst>
            <pc:docMk/>
            <pc:sldMk cId="3827086980" sldId="281"/>
            <ac:picMk id="15" creationId="{1E58417B-95C2-6F73-31EE-61447F349941}"/>
          </ac:picMkLst>
        </pc:picChg>
        <pc:picChg chg="add mod modCrop">
          <ac:chgData name="Rushikesh Pawar" userId="43c8d979-f9ed-401f-aa46-f6de4dc291ba" providerId="ADAL" clId="{7CA5EDF4-1AEB-4D9C-819D-8EBCF6F6D8AF}" dt="2024-03-27T06:14:04.830" v="4400" actId="1076"/>
          <ac:picMkLst>
            <pc:docMk/>
            <pc:sldMk cId="3827086980" sldId="281"/>
            <ac:picMk id="17" creationId="{73447679-24CE-7BDD-508F-378EB6AD2FD9}"/>
          </ac:picMkLst>
        </pc:picChg>
        <pc:picChg chg="add del mod modCrop">
          <ac:chgData name="Rushikesh Pawar" userId="43c8d979-f9ed-401f-aa46-f6de4dc291ba" providerId="ADAL" clId="{7CA5EDF4-1AEB-4D9C-819D-8EBCF6F6D8AF}" dt="2024-03-27T06:30:25.028" v="5135" actId="478"/>
          <ac:picMkLst>
            <pc:docMk/>
            <pc:sldMk cId="3827086980" sldId="281"/>
            <ac:picMk id="20" creationId="{2F94862F-61DD-D832-C264-D99BF3BEB896}"/>
          </ac:picMkLst>
        </pc:picChg>
      </pc:sldChg>
    </pc:docChg>
  </pc:docChgLst>
  <pc:docChgLst>
    <pc:chgData name="Vivek Shrikrishna Dhamale" userId="db88e37f-ba7c-4f0c-8b40-8332a6724cb0" providerId="ADAL" clId="{80776794-3FB2-4E9A-97AF-09A94F35A630}"/>
    <pc:docChg chg="undo custSel modSld">
      <pc:chgData name="Vivek Shrikrishna Dhamale" userId="db88e37f-ba7c-4f0c-8b40-8332a6724cb0" providerId="ADAL" clId="{80776794-3FB2-4E9A-97AF-09A94F35A630}" dt="2024-05-01T09:53:06.958" v="1693" actId="20577"/>
      <pc:docMkLst>
        <pc:docMk/>
      </pc:docMkLst>
      <pc:sldChg chg="addSp modSp mod">
        <pc:chgData name="Vivek Shrikrishna Dhamale" userId="db88e37f-ba7c-4f0c-8b40-8332a6724cb0" providerId="ADAL" clId="{80776794-3FB2-4E9A-97AF-09A94F35A630}" dt="2024-05-01T08:22:06.371" v="107" actId="20577"/>
        <pc:sldMkLst>
          <pc:docMk/>
          <pc:sldMk cId="587136245" sldId="287"/>
        </pc:sldMkLst>
        <pc:spChg chg="add mod">
          <ac:chgData name="Vivek Shrikrishna Dhamale" userId="db88e37f-ba7c-4f0c-8b40-8332a6724cb0" providerId="ADAL" clId="{80776794-3FB2-4E9A-97AF-09A94F35A630}" dt="2024-05-01T08:21:37.944" v="90" actId="208"/>
          <ac:spMkLst>
            <pc:docMk/>
            <pc:sldMk cId="587136245" sldId="287"/>
            <ac:spMk id="2" creationId="{2ED9C0EA-4442-8707-E4A2-D281AFA9441B}"/>
          </ac:spMkLst>
        </pc:spChg>
        <pc:spChg chg="add mod">
          <ac:chgData name="Vivek Shrikrishna Dhamale" userId="db88e37f-ba7c-4f0c-8b40-8332a6724cb0" providerId="ADAL" clId="{80776794-3FB2-4E9A-97AF-09A94F35A630}" dt="2024-05-01T08:22:06.371" v="107" actId="20577"/>
          <ac:spMkLst>
            <pc:docMk/>
            <pc:sldMk cId="587136245" sldId="287"/>
            <ac:spMk id="3" creationId="{0EE31206-9552-4C01-A1FA-8D9A140C095F}"/>
          </ac:spMkLst>
        </pc:spChg>
      </pc:sldChg>
      <pc:sldChg chg="addSp modSp mod">
        <pc:chgData name="Vivek Shrikrishna Dhamale" userId="db88e37f-ba7c-4f0c-8b40-8332a6724cb0" providerId="ADAL" clId="{80776794-3FB2-4E9A-97AF-09A94F35A630}" dt="2024-05-01T08:23:16.950" v="185" actId="14100"/>
        <pc:sldMkLst>
          <pc:docMk/>
          <pc:sldMk cId="2154838945" sldId="288"/>
        </pc:sldMkLst>
        <pc:spChg chg="add mod">
          <ac:chgData name="Vivek Shrikrishna Dhamale" userId="db88e37f-ba7c-4f0c-8b40-8332a6724cb0" providerId="ADAL" clId="{80776794-3FB2-4E9A-97AF-09A94F35A630}" dt="2024-05-01T08:23:16.950" v="185" actId="14100"/>
          <ac:spMkLst>
            <pc:docMk/>
            <pc:sldMk cId="2154838945" sldId="288"/>
            <ac:spMk id="3" creationId="{D1A6A94F-6AAC-784A-A951-B4ACEDC229A0}"/>
          </ac:spMkLst>
        </pc:spChg>
      </pc:sldChg>
      <pc:sldChg chg="addSp modSp mod">
        <pc:chgData name="Vivek Shrikrishna Dhamale" userId="db88e37f-ba7c-4f0c-8b40-8332a6724cb0" providerId="ADAL" clId="{80776794-3FB2-4E9A-97AF-09A94F35A630}" dt="2024-05-01T08:25:13.090" v="289" actId="20577"/>
        <pc:sldMkLst>
          <pc:docMk/>
          <pc:sldMk cId="2244951663" sldId="291"/>
        </pc:sldMkLst>
        <pc:spChg chg="add mod">
          <ac:chgData name="Vivek Shrikrishna Dhamale" userId="db88e37f-ba7c-4f0c-8b40-8332a6724cb0" providerId="ADAL" clId="{80776794-3FB2-4E9A-97AF-09A94F35A630}" dt="2024-05-01T08:25:13.090" v="289" actId="20577"/>
          <ac:spMkLst>
            <pc:docMk/>
            <pc:sldMk cId="2244951663" sldId="291"/>
            <ac:spMk id="2" creationId="{7AFA07CB-F7D0-8E70-001A-D2857C95AC08}"/>
          </ac:spMkLst>
        </pc:spChg>
      </pc:sldChg>
      <pc:sldChg chg="addSp delSp modSp mod">
        <pc:chgData name="Vivek Shrikrishna Dhamale" userId="db88e37f-ba7c-4f0c-8b40-8332a6724cb0" providerId="ADAL" clId="{80776794-3FB2-4E9A-97AF-09A94F35A630}" dt="2024-05-01T08:45:03.991" v="530" actId="33524"/>
        <pc:sldMkLst>
          <pc:docMk/>
          <pc:sldMk cId="788679206" sldId="297"/>
        </pc:sldMkLst>
        <pc:spChg chg="add del mod">
          <ac:chgData name="Vivek Shrikrishna Dhamale" userId="db88e37f-ba7c-4f0c-8b40-8332a6724cb0" providerId="ADAL" clId="{80776794-3FB2-4E9A-97AF-09A94F35A630}" dt="2024-05-01T08:44:26.576" v="477" actId="478"/>
          <ac:spMkLst>
            <pc:docMk/>
            <pc:sldMk cId="788679206" sldId="297"/>
            <ac:spMk id="2" creationId="{2334AF51-ABFE-9BCC-0AA6-FD4C9F070D75}"/>
          </ac:spMkLst>
        </pc:spChg>
        <pc:spChg chg="add mod">
          <ac:chgData name="Vivek Shrikrishna Dhamale" userId="db88e37f-ba7c-4f0c-8b40-8332a6724cb0" providerId="ADAL" clId="{80776794-3FB2-4E9A-97AF-09A94F35A630}" dt="2024-05-01T08:45:03.991" v="530" actId="33524"/>
          <ac:spMkLst>
            <pc:docMk/>
            <pc:sldMk cId="788679206" sldId="297"/>
            <ac:spMk id="3" creationId="{9481DA4E-DAD6-0C1B-7A2D-66E53A55A4F2}"/>
          </ac:spMkLst>
        </pc:spChg>
      </pc:sldChg>
      <pc:sldChg chg="modSp mod">
        <pc:chgData name="Vivek Shrikrishna Dhamale" userId="db88e37f-ba7c-4f0c-8b40-8332a6724cb0" providerId="ADAL" clId="{80776794-3FB2-4E9A-97AF-09A94F35A630}" dt="2024-05-01T09:36:18.219" v="1639" actId="20577"/>
        <pc:sldMkLst>
          <pc:docMk/>
          <pc:sldMk cId="817961211" sldId="298"/>
        </pc:sldMkLst>
        <pc:spChg chg="mod">
          <ac:chgData name="Vivek Shrikrishna Dhamale" userId="db88e37f-ba7c-4f0c-8b40-8332a6724cb0" providerId="ADAL" clId="{80776794-3FB2-4E9A-97AF-09A94F35A630}" dt="2024-05-01T08:57:06.690" v="542" actId="20577"/>
          <ac:spMkLst>
            <pc:docMk/>
            <pc:sldMk cId="817961211" sldId="298"/>
            <ac:spMk id="2" creationId="{F4971734-C01B-7052-A7C6-6F1F05A0C02A}"/>
          </ac:spMkLst>
        </pc:spChg>
        <pc:spChg chg="mod">
          <ac:chgData name="Vivek Shrikrishna Dhamale" userId="db88e37f-ba7c-4f0c-8b40-8332a6724cb0" providerId="ADAL" clId="{80776794-3FB2-4E9A-97AF-09A94F35A630}" dt="2024-05-01T09:36:18.219" v="1639" actId="20577"/>
          <ac:spMkLst>
            <pc:docMk/>
            <pc:sldMk cId="817961211" sldId="298"/>
            <ac:spMk id="3" creationId="{F84F7302-9805-8F56-EAC7-370A79B1AD72}"/>
          </ac:spMkLst>
        </pc:spChg>
      </pc:sldChg>
      <pc:sldChg chg="addSp modSp mod">
        <pc:chgData name="Vivek Shrikrishna Dhamale" userId="db88e37f-ba7c-4f0c-8b40-8332a6724cb0" providerId="ADAL" clId="{80776794-3FB2-4E9A-97AF-09A94F35A630}" dt="2024-05-01T08:40:54.244" v="376" actId="20577"/>
        <pc:sldMkLst>
          <pc:docMk/>
          <pc:sldMk cId="2122413873" sldId="303"/>
        </pc:sldMkLst>
        <pc:spChg chg="add mod">
          <ac:chgData name="Vivek Shrikrishna Dhamale" userId="db88e37f-ba7c-4f0c-8b40-8332a6724cb0" providerId="ADAL" clId="{80776794-3FB2-4E9A-97AF-09A94F35A630}" dt="2024-05-01T08:40:54.244" v="376" actId="20577"/>
          <ac:spMkLst>
            <pc:docMk/>
            <pc:sldMk cId="2122413873" sldId="303"/>
            <ac:spMk id="2" creationId="{E49073EF-5DEA-9089-26A2-133476F80566}"/>
          </ac:spMkLst>
        </pc:spChg>
      </pc:sldChg>
      <pc:sldChg chg="addSp modSp mod">
        <pc:chgData name="Vivek Shrikrishna Dhamale" userId="db88e37f-ba7c-4f0c-8b40-8332a6724cb0" providerId="ADAL" clId="{80776794-3FB2-4E9A-97AF-09A94F35A630}" dt="2024-05-01T08:42:38.531" v="472" actId="1076"/>
        <pc:sldMkLst>
          <pc:docMk/>
          <pc:sldMk cId="1681397626" sldId="304"/>
        </pc:sldMkLst>
        <pc:spChg chg="add mod">
          <ac:chgData name="Vivek Shrikrishna Dhamale" userId="db88e37f-ba7c-4f0c-8b40-8332a6724cb0" providerId="ADAL" clId="{80776794-3FB2-4E9A-97AF-09A94F35A630}" dt="2024-05-01T08:42:38.531" v="472" actId="1076"/>
          <ac:spMkLst>
            <pc:docMk/>
            <pc:sldMk cId="1681397626" sldId="304"/>
            <ac:spMk id="2" creationId="{156E7C94-6E0C-D581-6B66-D0016F943962}"/>
          </ac:spMkLst>
        </pc:spChg>
      </pc:sldChg>
      <pc:sldChg chg="addSp modSp mod">
        <pc:chgData name="Vivek Shrikrishna Dhamale" userId="db88e37f-ba7c-4f0c-8b40-8332a6724cb0" providerId="ADAL" clId="{80776794-3FB2-4E9A-97AF-09A94F35A630}" dt="2024-05-01T08:43:34.602" v="475" actId="113"/>
        <pc:sldMkLst>
          <pc:docMk/>
          <pc:sldMk cId="1922628266" sldId="305"/>
        </pc:sldMkLst>
        <pc:spChg chg="add mod">
          <ac:chgData name="Vivek Shrikrishna Dhamale" userId="db88e37f-ba7c-4f0c-8b40-8332a6724cb0" providerId="ADAL" clId="{80776794-3FB2-4E9A-97AF-09A94F35A630}" dt="2024-05-01T08:43:34.602" v="475" actId="113"/>
          <ac:spMkLst>
            <pc:docMk/>
            <pc:sldMk cId="1922628266" sldId="305"/>
            <ac:spMk id="2" creationId="{AD8E4B6A-6A22-F22C-098E-58E47367584E}"/>
          </ac:spMkLst>
        </pc:spChg>
      </pc:sldChg>
      <pc:sldChg chg="addSp delSp modSp mod">
        <pc:chgData name="Vivek Shrikrishna Dhamale" userId="db88e37f-ba7c-4f0c-8b40-8332a6724cb0" providerId="ADAL" clId="{80776794-3FB2-4E9A-97AF-09A94F35A630}" dt="2024-05-01T09:53:06.958" v="1693" actId="20577"/>
        <pc:sldMkLst>
          <pc:docMk/>
          <pc:sldMk cId="1983528922" sldId="310"/>
        </pc:sldMkLst>
        <pc:spChg chg="del">
          <ac:chgData name="Vivek Shrikrishna Dhamale" userId="db88e37f-ba7c-4f0c-8b40-8332a6724cb0" providerId="ADAL" clId="{80776794-3FB2-4E9A-97AF-09A94F35A630}" dt="2024-05-01T09:51:11.422" v="1640" actId="478"/>
          <ac:spMkLst>
            <pc:docMk/>
            <pc:sldMk cId="1983528922" sldId="310"/>
            <ac:spMk id="2" creationId="{AD8E4B6A-6A22-F22C-098E-58E47367584E}"/>
          </ac:spMkLst>
        </pc:spChg>
        <pc:spChg chg="add del mod">
          <ac:chgData name="Vivek Shrikrishna Dhamale" userId="db88e37f-ba7c-4f0c-8b40-8332a6724cb0" providerId="ADAL" clId="{80776794-3FB2-4E9A-97AF-09A94F35A630}" dt="2024-05-01T09:52:33.495" v="1642" actId="478"/>
          <ac:spMkLst>
            <pc:docMk/>
            <pc:sldMk cId="1983528922" sldId="310"/>
            <ac:spMk id="3" creationId="{CAF93182-E8EB-18E4-5277-8347F614D1D9}"/>
          </ac:spMkLst>
        </pc:spChg>
        <pc:spChg chg="add mod">
          <ac:chgData name="Vivek Shrikrishna Dhamale" userId="db88e37f-ba7c-4f0c-8b40-8332a6724cb0" providerId="ADAL" clId="{80776794-3FB2-4E9A-97AF-09A94F35A630}" dt="2024-05-01T09:53:06.958" v="1693" actId="20577"/>
          <ac:spMkLst>
            <pc:docMk/>
            <pc:sldMk cId="1983528922" sldId="310"/>
            <ac:spMk id="9" creationId="{695A0EE0-50B4-FC4E-46FA-4C3B18BEB2FF}"/>
          </ac:spMkLst>
        </pc:spChg>
      </pc:sldChg>
    </pc:docChg>
  </pc:docChgLst>
  <pc:docChgLst>
    <pc:chgData name="Rushikesh Pawar" userId="43c8d979-f9ed-401f-aa46-f6de4dc291ba" providerId="ADAL" clId="{1A9D4387-C4BE-4C99-910F-CA27552A48AF}"/>
    <pc:docChg chg="undo custSel addSld delSld modSld sldOrd">
      <pc:chgData name="Rushikesh Pawar" userId="43c8d979-f9ed-401f-aa46-f6de4dc291ba" providerId="ADAL" clId="{1A9D4387-C4BE-4C99-910F-CA27552A48AF}" dt="2024-05-01T10:38:40.670" v="6659" actId="20577"/>
      <pc:docMkLst>
        <pc:docMk/>
      </pc:docMkLst>
      <pc:sldChg chg="del mod modShow">
        <pc:chgData name="Rushikesh Pawar" userId="43c8d979-f9ed-401f-aa46-f6de4dc291ba" providerId="ADAL" clId="{1A9D4387-C4BE-4C99-910F-CA27552A48AF}" dt="2024-04-30T18:36:11.525" v="98" actId="2696"/>
        <pc:sldMkLst>
          <pc:docMk/>
          <pc:sldMk cId="90976539" sldId="264"/>
        </pc:sldMkLst>
      </pc:sldChg>
      <pc:sldChg chg="del ord">
        <pc:chgData name="Rushikesh Pawar" userId="43c8d979-f9ed-401f-aa46-f6de4dc291ba" providerId="ADAL" clId="{1A9D4387-C4BE-4C99-910F-CA27552A48AF}" dt="2024-05-01T09:02:15.933" v="5766" actId="47"/>
        <pc:sldMkLst>
          <pc:docMk/>
          <pc:sldMk cId="357273071" sldId="267"/>
        </pc:sldMkLst>
      </pc:sldChg>
      <pc:sldChg chg="modSp mod">
        <pc:chgData name="Rushikesh Pawar" userId="43c8d979-f9ed-401f-aa46-f6de4dc291ba" providerId="ADAL" clId="{1A9D4387-C4BE-4C99-910F-CA27552A48AF}" dt="2024-05-01T10:21:24.948" v="6649" actId="1035"/>
        <pc:sldMkLst>
          <pc:docMk/>
          <pc:sldMk cId="2452687491" sldId="268"/>
        </pc:sldMkLst>
        <pc:graphicFrameChg chg="mod">
          <ac:chgData name="Rushikesh Pawar" userId="43c8d979-f9ed-401f-aa46-f6de4dc291ba" providerId="ADAL" clId="{1A9D4387-C4BE-4C99-910F-CA27552A48AF}" dt="2024-05-01T10:21:24.948" v="6649" actId="1035"/>
          <ac:graphicFrameMkLst>
            <pc:docMk/>
            <pc:sldMk cId="2452687491" sldId="268"/>
            <ac:graphicFrameMk id="8" creationId="{62FCAFB9-F35E-EA7F-3639-6D652DB39CBF}"/>
          </ac:graphicFrameMkLst>
        </pc:graphicFrameChg>
      </pc:sldChg>
      <pc:sldChg chg="addSp delSp modSp mod">
        <pc:chgData name="Rushikesh Pawar" userId="43c8d979-f9ed-401f-aa46-f6de4dc291ba" providerId="ADAL" clId="{1A9D4387-C4BE-4C99-910F-CA27552A48AF}" dt="2024-05-01T10:22:01.444" v="6655" actId="20577"/>
        <pc:sldMkLst>
          <pc:docMk/>
          <pc:sldMk cId="2867220652" sldId="270"/>
        </pc:sldMkLst>
        <pc:spChg chg="add mod">
          <ac:chgData name="Rushikesh Pawar" userId="43c8d979-f9ed-401f-aa46-f6de4dc291ba" providerId="ADAL" clId="{1A9D4387-C4BE-4C99-910F-CA27552A48AF}" dt="2024-05-01T05:31:31.907" v="1830"/>
          <ac:spMkLst>
            <pc:docMk/>
            <pc:sldMk cId="2867220652" sldId="270"/>
            <ac:spMk id="2" creationId="{A26BACA6-FE81-D7EA-0EB1-A0F3C01E08DF}"/>
          </ac:spMkLst>
        </pc:spChg>
        <pc:spChg chg="del mod">
          <ac:chgData name="Rushikesh Pawar" userId="43c8d979-f9ed-401f-aa46-f6de4dc291ba" providerId="ADAL" clId="{1A9D4387-C4BE-4C99-910F-CA27552A48AF}" dt="2024-05-01T05:31:35.919" v="1831" actId="478"/>
          <ac:spMkLst>
            <pc:docMk/>
            <pc:sldMk cId="2867220652" sldId="270"/>
            <ac:spMk id="3" creationId="{FE9D703C-EBCC-E8C4-EF05-9A288545C786}"/>
          </ac:spMkLst>
        </pc:spChg>
        <pc:spChg chg="add del mod">
          <ac:chgData name="Rushikesh Pawar" userId="43c8d979-f9ed-401f-aa46-f6de4dc291ba" providerId="ADAL" clId="{1A9D4387-C4BE-4C99-910F-CA27552A48AF}" dt="2024-05-01T05:31:38.465" v="1832" actId="478"/>
          <ac:spMkLst>
            <pc:docMk/>
            <pc:sldMk cId="2867220652" sldId="270"/>
            <ac:spMk id="8" creationId="{F97EAFE2-AAFB-FCF6-5027-87EDD9A624F9}"/>
          </ac:spMkLst>
        </pc:spChg>
        <pc:spChg chg="add mod">
          <ac:chgData name="Rushikesh Pawar" userId="43c8d979-f9ed-401f-aa46-f6de4dc291ba" providerId="ADAL" clId="{1A9D4387-C4BE-4C99-910F-CA27552A48AF}" dt="2024-05-01T10:22:01.444" v="6655" actId="20577"/>
          <ac:spMkLst>
            <pc:docMk/>
            <pc:sldMk cId="2867220652" sldId="270"/>
            <ac:spMk id="9" creationId="{E315DE28-E909-741C-C66D-B38F283633D7}"/>
          </ac:spMkLst>
        </pc:spChg>
        <pc:picChg chg="del">
          <ac:chgData name="Rushikesh Pawar" userId="43c8d979-f9ed-401f-aa46-f6de4dc291ba" providerId="ADAL" clId="{1A9D4387-C4BE-4C99-910F-CA27552A48AF}" dt="2024-04-30T19:06:49.225" v="1258" actId="478"/>
          <ac:picMkLst>
            <pc:docMk/>
            <pc:sldMk cId="2867220652" sldId="270"/>
            <ac:picMk id="8" creationId="{594BF24E-364C-279D-B53A-A2D5DD3F3DD0}"/>
          </ac:picMkLst>
        </pc:picChg>
      </pc:sldChg>
      <pc:sldChg chg="addSp delSp modSp mod ord">
        <pc:chgData name="Rushikesh Pawar" userId="43c8d979-f9ed-401f-aa46-f6de4dc291ba" providerId="ADAL" clId="{1A9D4387-C4BE-4C99-910F-CA27552A48AF}" dt="2024-04-30T18:38:46.462" v="262" actId="478"/>
        <pc:sldMkLst>
          <pc:docMk/>
          <pc:sldMk cId="462724264" sldId="271"/>
        </pc:sldMkLst>
        <pc:spChg chg="del">
          <ac:chgData name="Rushikesh Pawar" userId="43c8d979-f9ed-401f-aa46-f6de4dc291ba" providerId="ADAL" clId="{1A9D4387-C4BE-4C99-910F-CA27552A48AF}" dt="2024-04-30T18:38:39.568" v="260" actId="478"/>
          <ac:spMkLst>
            <pc:docMk/>
            <pc:sldMk cId="462724264" sldId="271"/>
            <ac:spMk id="2" creationId="{5F5C95FC-76A8-96C4-3E73-7943464A6F26}"/>
          </ac:spMkLst>
        </pc:spChg>
        <pc:spChg chg="add del mod">
          <ac:chgData name="Rushikesh Pawar" userId="43c8d979-f9ed-401f-aa46-f6de4dc291ba" providerId="ADAL" clId="{1A9D4387-C4BE-4C99-910F-CA27552A48AF}" dt="2024-04-30T18:38:46.462" v="262" actId="478"/>
          <ac:spMkLst>
            <pc:docMk/>
            <pc:sldMk cId="462724264" sldId="271"/>
            <ac:spMk id="7" creationId="{D900B347-0A51-99CF-6276-4759415C0E42}"/>
          </ac:spMkLst>
        </pc:spChg>
        <pc:spChg chg="add mod">
          <ac:chgData name="Rushikesh Pawar" userId="43c8d979-f9ed-401f-aa46-f6de4dc291ba" providerId="ADAL" clId="{1A9D4387-C4BE-4C99-910F-CA27552A48AF}" dt="2024-04-30T18:38:40.389" v="261"/>
          <ac:spMkLst>
            <pc:docMk/>
            <pc:sldMk cId="462724264" sldId="271"/>
            <ac:spMk id="9" creationId="{63A78B9B-405F-2F93-C636-5C4183C4B722}"/>
          </ac:spMkLst>
        </pc:spChg>
      </pc:sldChg>
      <pc:sldChg chg="add del">
        <pc:chgData name="Rushikesh Pawar" userId="43c8d979-f9ed-401f-aa46-f6de4dc291ba" providerId="ADAL" clId="{1A9D4387-C4BE-4C99-910F-CA27552A48AF}" dt="2024-04-30T19:11:20.754" v="1404" actId="47"/>
        <pc:sldMkLst>
          <pc:docMk/>
          <pc:sldMk cId="1090322016" sldId="272"/>
        </pc:sldMkLst>
      </pc:sldChg>
      <pc:sldChg chg="modSp del mod">
        <pc:chgData name="Rushikesh Pawar" userId="43c8d979-f9ed-401f-aa46-f6de4dc291ba" providerId="ADAL" clId="{1A9D4387-C4BE-4C99-910F-CA27552A48AF}" dt="2024-04-30T19:11:06.167" v="1402" actId="2696"/>
        <pc:sldMkLst>
          <pc:docMk/>
          <pc:sldMk cId="3638365009" sldId="272"/>
        </pc:sldMkLst>
        <pc:spChg chg="mod">
          <ac:chgData name="Rushikesh Pawar" userId="43c8d979-f9ed-401f-aa46-f6de4dc291ba" providerId="ADAL" clId="{1A9D4387-C4BE-4C99-910F-CA27552A48AF}" dt="2024-04-30T18:56:17.428" v="689" actId="20577"/>
          <ac:spMkLst>
            <pc:docMk/>
            <pc:sldMk cId="3638365009" sldId="272"/>
            <ac:spMk id="3" creationId="{FDF68FD3-652E-6E26-597A-C248EB66FEA5}"/>
          </ac:spMkLst>
        </pc:spChg>
      </pc:sldChg>
      <pc:sldChg chg="addSp delSp modSp add mod">
        <pc:chgData name="Rushikesh Pawar" userId="43c8d979-f9ed-401f-aa46-f6de4dc291ba" providerId="ADAL" clId="{1A9D4387-C4BE-4C99-910F-CA27552A48AF}" dt="2024-04-30T19:11:57.017" v="1410" actId="20577"/>
        <pc:sldMkLst>
          <pc:docMk/>
          <pc:sldMk cId="1654775163" sldId="273"/>
        </pc:sldMkLst>
        <pc:spChg chg="del">
          <ac:chgData name="Rushikesh Pawar" userId="43c8d979-f9ed-401f-aa46-f6de4dc291ba" providerId="ADAL" clId="{1A9D4387-C4BE-4C99-910F-CA27552A48AF}" dt="2024-04-30T19:11:45.626" v="1407" actId="478"/>
          <ac:spMkLst>
            <pc:docMk/>
            <pc:sldMk cId="1654775163" sldId="273"/>
            <ac:spMk id="2" creationId="{5F5C95FC-76A8-96C4-3E73-7943464A6F26}"/>
          </ac:spMkLst>
        </pc:spChg>
        <pc:spChg chg="mod">
          <ac:chgData name="Rushikesh Pawar" userId="43c8d979-f9ed-401f-aa46-f6de4dc291ba" providerId="ADAL" clId="{1A9D4387-C4BE-4C99-910F-CA27552A48AF}" dt="2024-04-30T19:11:57.017" v="1410" actId="20577"/>
          <ac:spMkLst>
            <pc:docMk/>
            <pc:sldMk cId="1654775163" sldId="273"/>
            <ac:spMk id="3" creationId="{FDF68FD3-652E-6E26-597A-C248EB66FEA5}"/>
          </ac:spMkLst>
        </pc:spChg>
        <pc:spChg chg="add del mod">
          <ac:chgData name="Rushikesh Pawar" userId="43c8d979-f9ed-401f-aa46-f6de4dc291ba" providerId="ADAL" clId="{1A9D4387-C4BE-4C99-910F-CA27552A48AF}" dt="2024-04-30T19:11:49.009" v="1408" actId="478"/>
          <ac:spMkLst>
            <pc:docMk/>
            <pc:sldMk cId="1654775163" sldId="273"/>
            <ac:spMk id="7" creationId="{4BC6FA89-98C5-699C-76E1-FDE3A5A6334A}"/>
          </ac:spMkLst>
        </pc:spChg>
        <pc:spChg chg="add mod">
          <ac:chgData name="Rushikesh Pawar" userId="43c8d979-f9ed-401f-aa46-f6de4dc291ba" providerId="ADAL" clId="{1A9D4387-C4BE-4C99-910F-CA27552A48AF}" dt="2024-04-30T19:11:49.687" v="1409"/>
          <ac:spMkLst>
            <pc:docMk/>
            <pc:sldMk cId="1654775163" sldId="273"/>
            <ac:spMk id="8" creationId="{1111D2C7-FDC4-54CB-44FE-EAC23DBF14F1}"/>
          </ac:spMkLst>
        </pc:spChg>
      </pc:sldChg>
      <pc:sldChg chg="del">
        <pc:chgData name="Rushikesh Pawar" userId="43c8d979-f9ed-401f-aa46-f6de4dc291ba" providerId="ADAL" clId="{1A9D4387-C4BE-4C99-910F-CA27552A48AF}" dt="2024-04-30T19:11:28.701" v="1405" actId="2696"/>
        <pc:sldMkLst>
          <pc:docMk/>
          <pc:sldMk cId="3145629324" sldId="273"/>
        </pc:sldMkLst>
      </pc:sldChg>
      <pc:sldChg chg="addSp modSp del mod">
        <pc:chgData name="Rushikesh Pawar" userId="43c8d979-f9ed-401f-aa46-f6de4dc291ba" providerId="ADAL" clId="{1A9D4387-C4BE-4C99-910F-CA27552A48AF}" dt="2024-04-30T19:02:12.587" v="1049" actId="2696"/>
        <pc:sldMkLst>
          <pc:docMk/>
          <pc:sldMk cId="1241326568" sldId="274"/>
        </pc:sldMkLst>
        <pc:spChg chg="mod">
          <ac:chgData name="Rushikesh Pawar" userId="43c8d979-f9ed-401f-aa46-f6de4dc291ba" providerId="ADAL" clId="{1A9D4387-C4BE-4C99-910F-CA27552A48AF}" dt="2024-04-30T18:57:00.600" v="784" actId="20577"/>
          <ac:spMkLst>
            <pc:docMk/>
            <pc:sldMk cId="1241326568" sldId="274"/>
            <ac:spMk id="9" creationId="{E1935FEF-F099-2268-668E-8DAA77BF6362}"/>
          </ac:spMkLst>
        </pc:spChg>
        <pc:graphicFrameChg chg="add mod">
          <ac:chgData name="Rushikesh Pawar" userId="43c8d979-f9ed-401f-aa46-f6de4dc291ba" providerId="ADAL" clId="{1A9D4387-C4BE-4C99-910F-CA27552A48AF}" dt="2024-04-30T18:50:55.027" v="391"/>
          <ac:graphicFrameMkLst>
            <pc:docMk/>
            <pc:sldMk cId="1241326568" sldId="274"/>
            <ac:graphicFrameMk id="3" creationId="{6D8CF9DD-6994-7573-BAF4-52B7C45D20AD}"/>
          </ac:graphicFrameMkLst>
        </pc:graphicFrameChg>
        <pc:graphicFrameChg chg="add mod modGraphic">
          <ac:chgData name="Rushikesh Pawar" userId="43c8d979-f9ed-401f-aa46-f6de4dc291ba" providerId="ADAL" clId="{1A9D4387-C4BE-4C99-910F-CA27552A48AF}" dt="2024-04-30T18:53:49.358" v="582" actId="20577"/>
          <ac:graphicFrameMkLst>
            <pc:docMk/>
            <pc:sldMk cId="1241326568" sldId="274"/>
            <ac:graphicFrameMk id="6" creationId="{6233C6D6-A113-3F7D-3E22-4F85DBD881A2}"/>
          </ac:graphicFrameMkLst>
        </pc:graphicFrameChg>
        <pc:graphicFrameChg chg="mod modGraphic">
          <ac:chgData name="Rushikesh Pawar" userId="43c8d979-f9ed-401f-aa46-f6de4dc291ba" providerId="ADAL" clId="{1A9D4387-C4BE-4C99-910F-CA27552A48AF}" dt="2024-04-30T18:55:10.649" v="620" actId="207"/>
          <ac:graphicFrameMkLst>
            <pc:docMk/>
            <pc:sldMk cId="1241326568" sldId="274"/>
            <ac:graphicFrameMk id="7" creationId="{6369945C-9F5D-4E32-2E2B-A9DA2A4E39D7}"/>
          </ac:graphicFrameMkLst>
        </pc:graphicFrameChg>
      </pc:sldChg>
      <pc:sldChg chg="add">
        <pc:chgData name="Rushikesh Pawar" userId="43c8d979-f9ed-401f-aa46-f6de4dc291ba" providerId="ADAL" clId="{1A9D4387-C4BE-4C99-910F-CA27552A48AF}" dt="2024-04-30T19:02:16.047" v="1050"/>
        <pc:sldMkLst>
          <pc:docMk/>
          <pc:sldMk cId="2481076662" sldId="274"/>
        </pc:sldMkLst>
      </pc:sldChg>
      <pc:sldChg chg="addSp modSp del mod">
        <pc:chgData name="Rushikesh Pawar" userId="43c8d979-f9ed-401f-aa46-f6de4dc291ba" providerId="ADAL" clId="{1A9D4387-C4BE-4C99-910F-CA27552A48AF}" dt="2024-04-30T19:04:04.536" v="1174" actId="2696"/>
        <pc:sldMkLst>
          <pc:docMk/>
          <pc:sldMk cId="94313069" sldId="275"/>
        </pc:sldMkLst>
        <pc:spChg chg="mod">
          <ac:chgData name="Rushikesh Pawar" userId="43c8d979-f9ed-401f-aa46-f6de4dc291ba" providerId="ADAL" clId="{1A9D4387-C4BE-4C99-910F-CA27552A48AF}" dt="2024-04-30T18:59:54.935" v="861" actId="20577"/>
          <ac:spMkLst>
            <pc:docMk/>
            <pc:sldMk cId="94313069" sldId="275"/>
            <ac:spMk id="2" creationId="{5F5C95FC-76A8-96C4-3E73-7943464A6F26}"/>
          </ac:spMkLst>
        </pc:spChg>
        <pc:spChg chg="mod">
          <ac:chgData name="Rushikesh Pawar" userId="43c8d979-f9ed-401f-aa46-f6de4dc291ba" providerId="ADAL" clId="{1A9D4387-C4BE-4C99-910F-CA27552A48AF}" dt="2024-04-30T18:58:38.973" v="820" actId="1076"/>
          <ac:spMkLst>
            <pc:docMk/>
            <pc:sldMk cId="94313069" sldId="275"/>
            <ac:spMk id="3" creationId="{FDF68FD3-652E-6E26-597A-C248EB66FEA5}"/>
          </ac:spMkLst>
        </pc:spChg>
        <pc:graphicFrameChg chg="add mod modGraphic">
          <ac:chgData name="Rushikesh Pawar" userId="43c8d979-f9ed-401f-aa46-f6de4dc291ba" providerId="ADAL" clId="{1A9D4387-C4BE-4C99-910F-CA27552A48AF}" dt="2024-04-30T18:58:49.038" v="823" actId="1076"/>
          <ac:graphicFrameMkLst>
            <pc:docMk/>
            <pc:sldMk cId="94313069" sldId="275"/>
            <ac:graphicFrameMk id="9" creationId="{837D7C80-F9C3-86D0-2EB7-03CAFD80FE06}"/>
          </ac:graphicFrameMkLst>
        </pc:graphicFrameChg>
        <pc:picChg chg="add mod ord">
          <ac:chgData name="Rushikesh Pawar" userId="43c8d979-f9ed-401f-aa46-f6de4dc291ba" providerId="ADAL" clId="{1A9D4387-C4BE-4C99-910F-CA27552A48AF}" dt="2024-04-30T18:59:20.171" v="831" actId="1076"/>
          <ac:picMkLst>
            <pc:docMk/>
            <pc:sldMk cId="94313069" sldId="275"/>
            <ac:picMk id="6" creationId="{64D1E7B5-FC4F-F763-4F4D-95C2555BAB4F}"/>
          </ac:picMkLst>
        </pc:picChg>
        <pc:picChg chg="add mod">
          <ac:chgData name="Rushikesh Pawar" userId="43c8d979-f9ed-401f-aa46-f6de4dc291ba" providerId="ADAL" clId="{1A9D4387-C4BE-4C99-910F-CA27552A48AF}" dt="2024-04-30T18:59:07.796" v="828" actId="1076"/>
          <ac:picMkLst>
            <pc:docMk/>
            <pc:sldMk cId="94313069" sldId="275"/>
            <ac:picMk id="7" creationId="{DEB449F9-DB42-E2DA-DA55-62B5D16B4116}"/>
          </ac:picMkLst>
        </pc:picChg>
      </pc:sldChg>
      <pc:sldChg chg="addSp modSp add mod">
        <pc:chgData name="Rushikesh Pawar" userId="43c8d979-f9ed-401f-aa46-f6de4dc291ba" providerId="ADAL" clId="{1A9D4387-C4BE-4C99-910F-CA27552A48AF}" dt="2024-04-30T19:05:04.821" v="1215" actId="20577"/>
        <pc:sldMkLst>
          <pc:docMk/>
          <pc:sldMk cId="3383275064" sldId="275"/>
        </pc:sldMkLst>
        <pc:spChg chg="add mod">
          <ac:chgData name="Rushikesh Pawar" userId="43c8d979-f9ed-401f-aa46-f6de4dc291ba" providerId="ADAL" clId="{1A9D4387-C4BE-4C99-910F-CA27552A48AF}" dt="2024-04-30T19:05:04.821" v="1215" actId="20577"/>
          <ac:spMkLst>
            <pc:docMk/>
            <pc:sldMk cId="3383275064" sldId="275"/>
            <ac:spMk id="8" creationId="{ACECA1A5-93A6-0F54-B5E8-EEB5015FDF75}"/>
          </ac:spMkLst>
        </pc:spChg>
      </pc:sldChg>
      <pc:sldChg chg="addSp delSp modSp mod ord">
        <pc:chgData name="Rushikesh Pawar" userId="43c8d979-f9ed-401f-aa46-f6de4dc291ba" providerId="ADAL" clId="{1A9D4387-C4BE-4C99-910F-CA27552A48AF}" dt="2024-05-01T10:21:17.648" v="6635" actId="1035"/>
        <pc:sldMkLst>
          <pc:docMk/>
          <pc:sldMk cId="2993387187" sldId="276"/>
        </pc:sldMkLst>
        <pc:spChg chg="add del mod">
          <ac:chgData name="Rushikesh Pawar" userId="43c8d979-f9ed-401f-aa46-f6de4dc291ba" providerId="ADAL" clId="{1A9D4387-C4BE-4C99-910F-CA27552A48AF}" dt="2024-05-01T09:07:06.526" v="5777" actId="22"/>
          <ac:spMkLst>
            <pc:docMk/>
            <pc:sldMk cId="2993387187" sldId="276"/>
            <ac:spMk id="6" creationId="{75B7F19D-7810-AE11-E548-452888E4D6D6}"/>
          </ac:spMkLst>
        </pc:spChg>
        <pc:graphicFrameChg chg="add mod modGraphic">
          <ac:chgData name="Rushikesh Pawar" userId="43c8d979-f9ed-401f-aa46-f6de4dc291ba" providerId="ADAL" clId="{1A9D4387-C4BE-4C99-910F-CA27552A48AF}" dt="2024-05-01T10:21:17.648" v="6635" actId="1035"/>
          <ac:graphicFrameMkLst>
            <pc:docMk/>
            <pc:sldMk cId="2993387187" sldId="276"/>
            <ac:graphicFrameMk id="7" creationId="{3E3D7375-5464-866F-E0FB-87E0C52BF9CD}"/>
          </ac:graphicFrameMkLst>
        </pc:graphicFrameChg>
        <pc:graphicFrameChg chg="mod modGraphic">
          <ac:chgData name="Rushikesh Pawar" userId="43c8d979-f9ed-401f-aa46-f6de4dc291ba" providerId="ADAL" clId="{1A9D4387-C4BE-4C99-910F-CA27552A48AF}" dt="2024-05-01T10:21:17.648" v="6635" actId="1035"/>
          <ac:graphicFrameMkLst>
            <pc:docMk/>
            <pc:sldMk cId="2993387187" sldId="276"/>
            <ac:graphicFrameMk id="8" creationId="{62FCAFB9-F35E-EA7F-3639-6D652DB39CBF}"/>
          </ac:graphicFrameMkLst>
        </pc:graphicFrameChg>
      </pc:sldChg>
      <pc:sldChg chg="delSp del mod">
        <pc:chgData name="Rushikesh Pawar" userId="43c8d979-f9ed-401f-aa46-f6de4dc291ba" providerId="ADAL" clId="{1A9D4387-C4BE-4C99-910F-CA27552A48AF}" dt="2024-04-30T18:59:31.834" v="832" actId="2696"/>
        <pc:sldMkLst>
          <pc:docMk/>
          <pc:sldMk cId="403452612" sldId="277"/>
        </pc:sldMkLst>
        <pc:graphicFrameChg chg="del">
          <ac:chgData name="Rushikesh Pawar" userId="43c8d979-f9ed-401f-aa46-f6de4dc291ba" providerId="ADAL" clId="{1A9D4387-C4BE-4C99-910F-CA27552A48AF}" dt="2024-04-30T18:58:20.729" v="817" actId="21"/>
          <ac:graphicFrameMkLst>
            <pc:docMk/>
            <pc:sldMk cId="403452612" sldId="277"/>
            <ac:graphicFrameMk id="9" creationId="{837D7C80-F9C3-86D0-2EB7-03CAFD80FE06}"/>
          </ac:graphicFrameMkLst>
        </pc:graphicFrameChg>
      </pc:sldChg>
      <pc:sldChg chg="modSp del mod">
        <pc:chgData name="Rushikesh Pawar" userId="43c8d979-f9ed-401f-aa46-f6de4dc291ba" providerId="ADAL" clId="{1A9D4387-C4BE-4C99-910F-CA27552A48AF}" dt="2024-04-30T18:59:35.535" v="833" actId="2696"/>
        <pc:sldMkLst>
          <pc:docMk/>
          <pc:sldMk cId="3818014759" sldId="278"/>
        </pc:sldMkLst>
        <pc:picChg chg="mod">
          <ac:chgData name="Rushikesh Pawar" userId="43c8d979-f9ed-401f-aa46-f6de4dc291ba" providerId="ADAL" clId="{1A9D4387-C4BE-4C99-910F-CA27552A48AF}" dt="2024-04-30T18:59:01.655" v="826" actId="1076"/>
          <ac:picMkLst>
            <pc:docMk/>
            <pc:sldMk cId="3818014759" sldId="278"/>
            <ac:picMk id="9" creationId="{023A0A16-4427-A7E2-2522-4560C0248C50}"/>
          </ac:picMkLst>
        </pc:picChg>
      </pc:sldChg>
      <pc:sldChg chg="del">
        <pc:chgData name="Rushikesh Pawar" userId="43c8d979-f9ed-401f-aa46-f6de4dc291ba" providerId="ADAL" clId="{1A9D4387-C4BE-4C99-910F-CA27552A48AF}" dt="2024-04-30T18:57:10.613" v="785" actId="2696"/>
        <pc:sldMkLst>
          <pc:docMk/>
          <pc:sldMk cId="1219061970" sldId="279"/>
        </pc:sldMkLst>
      </pc:sldChg>
      <pc:sldChg chg="del">
        <pc:chgData name="Rushikesh Pawar" userId="43c8d979-f9ed-401f-aa46-f6de4dc291ba" providerId="ADAL" clId="{1A9D4387-C4BE-4C99-910F-CA27552A48AF}" dt="2024-04-30T18:39:03.294" v="263" actId="2696"/>
        <pc:sldMkLst>
          <pc:docMk/>
          <pc:sldMk cId="2796874578" sldId="280"/>
        </pc:sldMkLst>
      </pc:sldChg>
      <pc:sldChg chg="addSp delSp modSp add mod">
        <pc:chgData name="Rushikesh Pawar" userId="43c8d979-f9ed-401f-aa46-f6de4dc291ba" providerId="ADAL" clId="{1A9D4387-C4BE-4C99-910F-CA27552A48AF}" dt="2024-04-30T18:39:22.169" v="267"/>
        <pc:sldMkLst>
          <pc:docMk/>
          <pc:sldMk cId="2808864193" sldId="280"/>
        </pc:sldMkLst>
        <pc:spChg chg="del">
          <ac:chgData name="Rushikesh Pawar" userId="43c8d979-f9ed-401f-aa46-f6de4dc291ba" providerId="ADAL" clId="{1A9D4387-C4BE-4C99-910F-CA27552A48AF}" dt="2024-04-30T18:39:13.503" v="265" actId="478"/>
          <ac:spMkLst>
            <pc:docMk/>
            <pc:sldMk cId="2808864193" sldId="280"/>
            <ac:spMk id="2" creationId="{5F5C95FC-76A8-96C4-3E73-7943464A6F26}"/>
          </ac:spMkLst>
        </pc:spChg>
        <pc:spChg chg="add del mod">
          <ac:chgData name="Rushikesh Pawar" userId="43c8d979-f9ed-401f-aa46-f6de4dc291ba" providerId="ADAL" clId="{1A9D4387-C4BE-4C99-910F-CA27552A48AF}" dt="2024-04-30T18:39:16.013" v="266" actId="478"/>
          <ac:spMkLst>
            <pc:docMk/>
            <pc:sldMk cId="2808864193" sldId="280"/>
            <ac:spMk id="8" creationId="{9624F1E6-B101-8689-3F02-85439A13C956}"/>
          </ac:spMkLst>
        </pc:spChg>
        <pc:spChg chg="add mod">
          <ac:chgData name="Rushikesh Pawar" userId="43c8d979-f9ed-401f-aa46-f6de4dc291ba" providerId="ADAL" clId="{1A9D4387-C4BE-4C99-910F-CA27552A48AF}" dt="2024-04-30T18:39:22.169" v="267"/>
          <ac:spMkLst>
            <pc:docMk/>
            <pc:sldMk cId="2808864193" sldId="280"/>
            <ac:spMk id="9" creationId="{77E22D91-9A78-7354-A37F-91F0314C00F7}"/>
          </ac:spMkLst>
        </pc:spChg>
      </pc:sldChg>
      <pc:sldChg chg="modSp new mod">
        <pc:chgData name="Rushikesh Pawar" userId="43c8d979-f9ed-401f-aa46-f6de4dc291ba" providerId="ADAL" clId="{1A9D4387-C4BE-4C99-910F-CA27552A48AF}" dt="2024-04-30T19:01:52.253" v="1048" actId="20577"/>
        <pc:sldMkLst>
          <pc:docMk/>
          <pc:sldMk cId="3294391089" sldId="281"/>
        </pc:sldMkLst>
        <pc:spChg chg="mod">
          <ac:chgData name="Rushikesh Pawar" userId="43c8d979-f9ed-401f-aa46-f6de4dc291ba" providerId="ADAL" clId="{1A9D4387-C4BE-4C99-910F-CA27552A48AF}" dt="2024-04-30T19:00:24.893" v="874" actId="20577"/>
          <ac:spMkLst>
            <pc:docMk/>
            <pc:sldMk cId="3294391089" sldId="281"/>
            <ac:spMk id="2" creationId="{532A9350-230D-E0C8-9417-B76A5F2C91E4}"/>
          </ac:spMkLst>
        </pc:spChg>
        <pc:spChg chg="mod">
          <ac:chgData name="Rushikesh Pawar" userId="43c8d979-f9ed-401f-aa46-f6de4dc291ba" providerId="ADAL" clId="{1A9D4387-C4BE-4C99-910F-CA27552A48AF}" dt="2024-04-30T19:01:52.253" v="1048" actId="20577"/>
          <ac:spMkLst>
            <pc:docMk/>
            <pc:sldMk cId="3294391089" sldId="281"/>
            <ac:spMk id="3" creationId="{D4935053-A718-E17A-5B1B-A644AD78109F}"/>
          </ac:spMkLst>
        </pc:spChg>
      </pc:sldChg>
      <pc:sldChg chg="del">
        <pc:chgData name="Rushikesh Pawar" userId="43c8d979-f9ed-401f-aa46-f6de4dc291ba" providerId="ADAL" clId="{1A9D4387-C4BE-4C99-910F-CA27552A48AF}" dt="2024-04-30T18:57:13.337" v="786" actId="2696"/>
        <pc:sldMkLst>
          <pc:docMk/>
          <pc:sldMk cId="3827086980" sldId="281"/>
        </pc:sldMkLst>
      </pc:sldChg>
      <pc:sldChg chg="modSp add mod">
        <pc:chgData name="Rushikesh Pawar" userId="43c8d979-f9ed-401f-aa46-f6de4dc291ba" providerId="ADAL" clId="{1A9D4387-C4BE-4C99-910F-CA27552A48AF}" dt="2024-04-30T19:03:37.484" v="1173" actId="20577"/>
        <pc:sldMkLst>
          <pc:docMk/>
          <pc:sldMk cId="572373991" sldId="282"/>
        </pc:sldMkLst>
        <pc:spChg chg="mod">
          <ac:chgData name="Rushikesh Pawar" userId="43c8d979-f9ed-401f-aa46-f6de4dc291ba" providerId="ADAL" clId="{1A9D4387-C4BE-4C99-910F-CA27552A48AF}" dt="2024-04-30T19:03:37.484" v="1173" actId="20577"/>
          <ac:spMkLst>
            <pc:docMk/>
            <pc:sldMk cId="572373991" sldId="282"/>
            <ac:spMk id="3" creationId="{D4935053-A718-E17A-5B1B-A644AD78109F}"/>
          </ac:spMkLst>
        </pc:spChg>
      </pc:sldChg>
      <pc:sldChg chg="addSp modSp add mod">
        <pc:chgData name="Rushikesh Pawar" userId="43c8d979-f9ed-401f-aa46-f6de4dc291ba" providerId="ADAL" clId="{1A9D4387-C4BE-4C99-910F-CA27552A48AF}" dt="2024-05-01T09:18:24.467" v="5851" actId="20577"/>
        <pc:sldMkLst>
          <pc:docMk/>
          <pc:sldMk cId="4059208487" sldId="283"/>
        </pc:sldMkLst>
        <pc:spChg chg="mod">
          <ac:chgData name="Rushikesh Pawar" userId="43c8d979-f9ed-401f-aa46-f6de4dc291ba" providerId="ADAL" clId="{1A9D4387-C4BE-4C99-910F-CA27552A48AF}" dt="2024-05-01T09:18:24.467" v="5851" actId="20577"/>
          <ac:spMkLst>
            <pc:docMk/>
            <pc:sldMk cId="4059208487" sldId="283"/>
            <ac:spMk id="3" creationId="{FE9D703C-EBCC-E8C4-EF05-9A288545C786}"/>
          </ac:spMkLst>
        </pc:spChg>
        <pc:spChg chg="mod">
          <ac:chgData name="Rushikesh Pawar" userId="43c8d979-f9ed-401f-aa46-f6de4dc291ba" providerId="ADAL" clId="{1A9D4387-C4BE-4C99-910F-CA27552A48AF}" dt="2024-05-01T05:31:48.560" v="1848" actId="20577"/>
          <ac:spMkLst>
            <pc:docMk/>
            <pc:sldMk cId="4059208487" sldId="283"/>
            <ac:spMk id="6" creationId="{96F702E3-E753-AA2D-73F2-1DE4046EE906}"/>
          </ac:spMkLst>
        </pc:spChg>
        <pc:graphicFrameChg chg="add mod modGraphic">
          <ac:chgData name="Rushikesh Pawar" userId="43c8d979-f9ed-401f-aa46-f6de4dc291ba" providerId="ADAL" clId="{1A9D4387-C4BE-4C99-910F-CA27552A48AF}" dt="2024-05-01T07:34:33.870" v="4169" actId="12788"/>
          <ac:graphicFrameMkLst>
            <pc:docMk/>
            <pc:sldMk cId="4059208487" sldId="283"/>
            <ac:graphicFrameMk id="2" creationId="{12492201-2819-A60E-B42F-39402ED81D89}"/>
          </ac:graphicFrameMkLst>
        </pc:graphicFrameChg>
      </pc:sldChg>
      <pc:sldChg chg="addSp delSp modSp add mod">
        <pc:chgData name="Rushikesh Pawar" userId="43c8d979-f9ed-401f-aa46-f6de4dc291ba" providerId="ADAL" clId="{1A9D4387-C4BE-4C99-910F-CA27552A48AF}" dt="2024-05-01T07:34:50.997" v="4190" actId="12788"/>
        <pc:sldMkLst>
          <pc:docMk/>
          <pc:sldMk cId="877625350" sldId="284"/>
        </pc:sldMkLst>
        <pc:spChg chg="del mod">
          <ac:chgData name="Rushikesh Pawar" userId="43c8d979-f9ed-401f-aa46-f6de4dc291ba" providerId="ADAL" clId="{1A9D4387-C4BE-4C99-910F-CA27552A48AF}" dt="2024-05-01T07:33:23.819" v="4114" actId="478"/>
          <ac:spMkLst>
            <pc:docMk/>
            <pc:sldMk cId="877625350" sldId="284"/>
            <ac:spMk id="3" creationId="{FE9D703C-EBCC-E8C4-EF05-9A288545C786}"/>
          </ac:spMkLst>
        </pc:spChg>
        <pc:spChg chg="add del mod">
          <ac:chgData name="Rushikesh Pawar" userId="43c8d979-f9ed-401f-aa46-f6de4dc291ba" providerId="ADAL" clId="{1A9D4387-C4BE-4C99-910F-CA27552A48AF}" dt="2024-05-01T07:33:25.483" v="4115" actId="478"/>
          <ac:spMkLst>
            <pc:docMk/>
            <pc:sldMk cId="877625350" sldId="284"/>
            <ac:spMk id="8" creationId="{9415DC80-10F5-C371-6970-9B2EE4F4795F}"/>
          </ac:spMkLst>
        </pc:spChg>
        <pc:spChg chg="add mod">
          <ac:chgData name="Rushikesh Pawar" userId="43c8d979-f9ed-401f-aa46-f6de4dc291ba" providerId="ADAL" clId="{1A9D4387-C4BE-4C99-910F-CA27552A48AF}" dt="2024-05-01T07:33:54.417" v="4124" actId="1036"/>
          <ac:spMkLst>
            <pc:docMk/>
            <pc:sldMk cId="877625350" sldId="284"/>
            <ac:spMk id="9" creationId="{1E1B3CDF-9643-ACB9-01E4-00AD70528091}"/>
          </ac:spMkLst>
        </pc:spChg>
        <pc:graphicFrameChg chg="mod modGraphic">
          <ac:chgData name="Rushikesh Pawar" userId="43c8d979-f9ed-401f-aa46-f6de4dc291ba" providerId="ADAL" clId="{1A9D4387-C4BE-4C99-910F-CA27552A48AF}" dt="2024-05-01T07:34:50.997" v="4190" actId="12788"/>
          <ac:graphicFrameMkLst>
            <pc:docMk/>
            <pc:sldMk cId="877625350" sldId="284"/>
            <ac:graphicFrameMk id="2" creationId="{12492201-2819-A60E-B42F-39402ED81D89}"/>
          </ac:graphicFrameMkLst>
        </pc:graphicFrameChg>
      </pc:sldChg>
      <pc:sldChg chg="addSp delSp modSp add mod">
        <pc:chgData name="Rushikesh Pawar" userId="43c8d979-f9ed-401f-aa46-f6de4dc291ba" providerId="ADAL" clId="{1A9D4387-C4BE-4C99-910F-CA27552A48AF}" dt="2024-05-01T07:40:30.768" v="4265" actId="2161"/>
        <pc:sldMkLst>
          <pc:docMk/>
          <pc:sldMk cId="913073107" sldId="285"/>
        </pc:sldMkLst>
        <pc:spChg chg="del mod">
          <ac:chgData name="Rushikesh Pawar" userId="43c8d979-f9ed-401f-aa46-f6de4dc291ba" providerId="ADAL" clId="{1A9D4387-C4BE-4C99-910F-CA27552A48AF}" dt="2024-05-01T07:34:01.565" v="4125" actId="478"/>
          <ac:spMkLst>
            <pc:docMk/>
            <pc:sldMk cId="913073107" sldId="285"/>
            <ac:spMk id="3" creationId="{FE9D703C-EBCC-E8C4-EF05-9A288545C786}"/>
          </ac:spMkLst>
        </pc:spChg>
        <pc:spChg chg="add del mod">
          <ac:chgData name="Rushikesh Pawar" userId="43c8d979-f9ed-401f-aa46-f6de4dc291ba" providerId="ADAL" clId="{1A9D4387-C4BE-4C99-910F-CA27552A48AF}" dt="2024-05-01T07:34:04.847" v="4126" actId="478"/>
          <ac:spMkLst>
            <pc:docMk/>
            <pc:sldMk cId="913073107" sldId="285"/>
            <ac:spMk id="8" creationId="{DED43C81-BB07-F0C0-9FFE-5BB59D07841C}"/>
          </ac:spMkLst>
        </pc:spChg>
        <pc:spChg chg="add mod">
          <ac:chgData name="Rushikesh Pawar" userId="43c8d979-f9ed-401f-aa46-f6de4dc291ba" providerId="ADAL" clId="{1A9D4387-C4BE-4C99-910F-CA27552A48AF}" dt="2024-05-01T07:34:14.734" v="4131" actId="20577"/>
          <ac:spMkLst>
            <pc:docMk/>
            <pc:sldMk cId="913073107" sldId="285"/>
            <ac:spMk id="9" creationId="{CCD144FC-904E-E191-6A90-DF8EBD5BE9A3}"/>
          </ac:spMkLst>
        </pc:spChg>
        <pc:graphicFrameChg chg="mod modGraphic">
          <ac:chgData name="Rushikesh Pawar" userId="43c8d979-f9ed-401f-aa46-f6de4dc291ba" providerId="ADAL" clId="{1A9D4387-C4BE-4C99-910F-CA27552A48AF}" dt="2024-05-01T07:40:30.768" v="4265" actId="2161"/>
          <ac:graphicFrameMkLst>
            <pc:docMk/>
            <pc:sldMk cId="913073107" sldId="285"/>
            <ac:graphicFrameMk id="2" creationId="{12492201-2819-A60E-B42F-39402ED81D89}"/>
          </ac:graphicFrameMkLst>
        </pc:graphicFrameChg>
      </pc:sldChg>
      <pc:sldChg chg="new del">
        <pc:chgData name="Rushikesh Pawar" userId="43c8d979-f9ed-401f-aa46-f6de4dc291ba" providerId="ADAL" clId="{1A9D4387-C4BE-4C99-910F-CA27552A48AF}" dt="2024-05-01T09:50:41.314" v="5878" actId="47"/>
        <pc:sldMkLst>
          <pc:docMk/>
          <pc:sldMk cId="3166826441" sldId="286"/>
        </pc:sldMkLst>
      </pc:sldChg>
      <pc:sldChg chg="addSp delSp modSp add mod">
        <pc:chgData name="Rushikesh Pawar" userId="43c8d979-f9ed-401f-aa46-f6de4dc291ba" providerId="ADAL" clId="{1A9D4387-C4BE-4C99-910F-CA27552A48AF}" dt="2024-05-01T09:56:42.981" v="5905" actId="20577"/>
        <pc:sldMkLst>
          <pc:docMk/>
          <pc:sldMk cId="587136245" sldId="287"/>
        </pc:sldMkLst>
        <pc:spChg chg="mod">
          <ac:chgData name="Rushikesh Pawar" userId="43c8d979-f9ed-401f-aa46-f6de4dc291ba" providerId="ADAL" clId="{1A9D4387-C4BE-4C99-910F-CA27552A48AF}" dt="2024-05-01T09:56:42.981" v="5905" actId="20577"/>
          <ac:spMkLst>
            <pc:docMk/>
            <pc:sldMk cId="587136245" sldId="287"/>
            <ac:spMk id="2" creationId="{2ED9C0EA-4442-8707-E4A2-D281AFA9441B}"/>
          </ac:spMkLst>
        </pc:spChg>
        <pc:spChg chg="mod">
          <ac:chgData name="Rushikesh Pawar" userId="43c8d979-f9ed-401f-aa46-f6de4dc291ba" providerId="ADAL" clId="{1A9D4387-C4BE-4C99-910F-CA27552A48AF}" dt="2024-05-01T09:56:27.822" v="5896" actId="20577"/>
          <ac:spMkLst>
            <pc:docMk/>
            <pc:sldMk cId="587136245" sldId="287"/>
            <ac:spMk id="3" creationId="{0EE31206-9552-4C01-A1FA-8D9A140C095F}"/>
          </ac:spMkLst>
        </pc:spChg>
        <pc:spChg chg="del">
          <ac:chgData name="Rushikesh Pawar" userId="43c8d979-f9ed-401f-aa46-f6de4dc291ba" providerId="ADAL" clId="{1A9D4387-C4BE-4C99-910F-CA27552A48AF}" dt="2024-05-01T05:57:31.842" v="2409" actId="478"/>
          <ac:spMkLst>
            <pc:docMk/>
            <pc:sldMk cId="587136245" sldId="287"/>
            <ac:spMk id="3" creationId="{FE9D703C-EBCC-E8C4-EF05-9A288545C786}"/>
          </ac:spMkLst>
        </pc:spChg>
        <pc:spChg chg="mod">
          <ac:chgData name="Rushikesh Pawar" userId="43c8d979-f9ed-401f-aa46-f6de4dc291ba" providerId="ADAL" clId="{1A9D4387-C4BE-4C99-910F-CA27552A48AF}" dt="2024-05-01T07:22:47.963" v="3792" actId="14100"/>
          <ac:spMkLst>
            <pc:docMk/>
            <pc:sldMk cId="587136245" sldId="287"/>
            <ac:spMk id="6" creationId="{96F702E3-E753-AA2D-73F2-1DE4046EE906}"/>
          </ac:spMkLst>
        </pc:spChg>
        <pc:spChg chg="add del mod">
          <ac:chgData name="Rushikesh Pawar" userId="43c8d979-f9ed-401f-aa46-f6de4dc291ba" providerId="ADAL" clId="{1A9D4387-C4BE-4C99-910F-CA27552A48AF}" dt="2024-05-01T05:57:37.505" v="2410" actId="478"/>
          <ac:spMkLst>
            <pc:docMk/>
            <pc:sldMk cId="587136245" sldId="287"/>
            <ac:spMk id="8" creationId="{ED2884B7-703D-2EE1-1A15-CFEEA7D52F6D}"/>
          </ac:spMkLst>
        </pc:spChg>
        <pc:spChg chg="add mod">
          <ac:chgData name="Rushikesh Pawar" userId="43c8d979-f9ed-401f-aa46-f6de4dc291ba" providerId="ADAL" clId="{1A9D4387-C4BE-4C99-910F-CA27552A48AF}" dt="2024-05-01T06:49:15.139" v="3015" actId="1036"/>
          <ac:spMkLst>
            <pc:docMk/>
            <pc:sldMk cId="587136245" sldId="287"/>
            <ac:spMk id="13" creationId="{B3E61FB6-35EB-F824-BA5E-CCA098212BBA}"/>
          </ac:spMkLst>
        </pc:spChg>
        <pc:spChg chg="add mod">
          <ac:chgData name="Rushikesh Pawar" userId="43c8d979-f9ed-401f-aa46-f6de4dc291ba" providerId="ADAL" clId="{1A9D4387-C4BE-4C99-910F-CA27552A48AF}" dt="2024-05-01T06:49:39.946" v="3061" actId="1038"/>
          <ac:spMkLst>
            <pc:docMk/>
            <pc:sldMk cId="587136245" sldId="287"/>
            <ac:spMk id="14" creationId="{D05B05EA-5972-74BC-A4EE-B5F53F87CE2A}"/>
          </ac:spMkLst>
        </pc:spChg>
        <pc:spChg chg="add mod">
          <ac:chgData name="Rushikesh Pawar" userId="43c8d979-f9ed-401f-aa46-f6de4dc291ba" providerId="ADAL" clId="{1A9D4387-C4BE-4C99-910F-CA27552A48AF}" dt="2024-05-01T07:24:00.587" v="3857" actId="1076"/>
          <ac:spMkLst>
            <pc:docMk/>
            <pc:sldMk cId="587136245" sldId="287"/>
            <ac:spMk id="15" creationId="{7502E7A5-B0D2-CC8B-7190-70AC2EA66658}"/>
          </ac:spMkLst>
        </pc:spChg>
        <pc:spChg chg="add mod">
          <ac:chgData name="Rushikesh Pawar" userId="43c8d979-f9ed-401f-aa46-f6de4dc291ba" providerId="ADAL" clId="{1A9D4387-C4BE-4C99-910F-CA27552A48AF}" dt="2024-05-01T06:49:42.440" v="3068" actId="1035"/>
          <ac:spMkLst>
            <pc:docMk/>
            <pc:sldMk cId="587136245" sldId="287"/>
            <ac:spMk id="16" creationId="{2D341ADB-D657-519B-8009-13E08A5299B8}"/>
          </ac:spMkLst>
        </pc:spChg>
        <pc:spChg chg="add mod">
          <ac:chgData name="Rushikesh Pawar" userId="43c8d979-f9ed-401f-aa46-f6de4dc291ba" providerId="ADAL" clId="{1A9D4387-C4BE-4C99-910F-CA27552A48AF}" dt="2024-05-01T07:22:59.543" v="3795" actId="1076"/>
          <ac:spMkLst>
            <pc:docMk/>
            <pc:sldMk cId="587136245" sldId="287"/>
            <ac:spMk id="17" creationId="{F028D5B0-05CC-6E2B-CCDA-881BC47C4F60}"/>
          </ac:spMkLst>
        </pc:spChg>
        <pc:spChg chg="add mod">
          <ac:chgData name="Rushikesh Pawar" userId="43c8d979-f9ed-401f-aa46-f6de4dc291ba" providerId="ADAL" clId="{1A9D4387-C4BE-4C99-910F-CA27552A48AF}" dt="2024-05-01T07:23:40.615" v="3848" actId="20577"/>
          <ac:spMkLst>
            <pc:docMk/>
            <pc:sldMk cId="587136245" sldId="287"/>
            <ac:spMk id="18" creationId="{36B3939A-332E-DE98-C728-CCE40D8B6A25}"/>
          </ac:spMkLst>
        </pc:spChg>
        <pc:spChg chg="add mod">
          <ac:chgData name="Rushikesh Pawar" userId="43c8d979-f9ed-401f-aa46-f6de4dc291ba" providerId="ADAL" clId="{1A9D4387-C4BE-4C99-910F-CA27552A48AF}" dt="2024-05-01T07:30:14.557" v="3977" actId="1076"/>
          <ac:spMkLst>
            <pc:docMk/>
            <pc:sldMk cId="587136245" sldId="287"/>
            <ac:spMk id="19" creationId="{8F1E90F6-B897-9DCB-1119-C36A8BA75555}"/>
          </ac:spMkLst>
        </pc:spChg>
        <pc:graphicFrameChg chg="del">
          <ac:chgData name="Rushikesh Pawar" userId="43c8d979-f9ed-401f-aa46-f6de4dc291ba" providerId="ADAL" clId="{1A9D4387-C4BE-4C99-910F-CA27552A48AF}" dt="2024-05-01T05:57:42.246" v="2411" actId="478"/>
          <ac:graphicFrameMkLst>
            <pc:docMk/>
            <pc:sldMk cId="587136245" sldId="287"/>
            <ac:graphicFrameMk id="2" creationId="{12492201-2819-A60E-B42F-39402ED81D89}"/>
          </ac:graphicFrameMkLst>
        </pc:graphicFrameChg>
        <pc:picChg chg="add mod">
          <ac:chgData name="Rushikesh Pawar" userId="43c8d979-f9ed-401f-aa46-f6de4dc291ba" providerId="ADAL" clId="{1A9D4387-C4BE-4C99-910F-CA27552A48AF}" dt="2024-05-01T07:22:14.517" v="3789" actId="1076"/>
          <ac:picMkLst>
            <pc:docMk/>
            <pc:sldMk cId="587136245" sldId="287"/>
            <ac:picMk id="10" creationId="{E3DAED7A-92AF-C491-254E-48F746F6C326}"/>
          </ac:picMkLst>
        </pc:picChg>
        <pc:picChg chg="add mod">
          <ac:chgData name="Rushikesh Pawar" userId="43c8d979-f9ed-401f-aa46-f6de4dc291ba" providerId="ADAL" clId="{1A9D4387-C4BE-4C99-910F-CA27552A48AF}" dt="2024-05-01T07:21:21.576" v="3722" actId="1076"/>
          <ac:picMkLst>
            <pc:docMk/>
            <pc:sldMk cId="587136245" sldId="287"/>
            <ac:picMk id="12" creationId="{E49FC788-207B-A27D-4ADD-DA12F68821C4}"/>
          </ac:picMkLst>
        </pc:picChg>
      </pc:sldChg>
      <pc:sldChg chg="addSp delSp modSp add del mod">
        <pc:chgData name="Rushikesh Pawar" userId="43c8d979-f9ed-401f-aa46-f6de4dc291ba" providerId="ADAL" clId="{1A9D4387-C4BE-4C99-910F-CA27552A48AF}" dt="2024-05-01T06:07:18.177" v="2601" actId="47"/>
        <pc:sldMkLst>
          <pc:docMk/>
          <pc:sldMk cId="298676389" sldId="288"/>
        </pc:sldMkLst>
        <pc:spChg chg="del">
          <ac:chgData name="Rushikesh Pawar" userId="43c8d979-f9ed-401f-aa46-f6de4dc291ba" providerId="ADAL" clId="{1A9D4387-C4BE-4C99-910F-CA27552A48AF}" dt="2024-05-01T06:03:57.647" v="2490" actId="478"/>
          <ac:spMkLst>
            <pc:docMk/>
            <pc:sldMk cId="298676389" sldId="288"/>
            <ac:spMk id="13" creationId="{B3E61FB6-35EB-F824-BA5E-CCA098212BBA}"/>
          </ac:spMkLst>
        </pc:spChg>
        <pc:spChg chg="del">
          <ac:chgData name="Rushikesh Pawar" userId="43c8d979-f9ed-401f-aa46-f6de4dc291ba" providerId="ADAL" clId="{1A9D4387-C4BE-4C99-910F-CA27552A48AF}" dt="2024-05-01T06:04:01.575" v="2492" actId="478"/>
          <ac:spMkLst>
            <pc:docMk/>
            <pc:sldMk cId="298676389" sldId="288"/>
            <ac:spMk id="14" creationId="{D05B05EA-5972-74BC-A4EE-B5F53F87CE2A}"/>
          </ac:spMkLst>
        </pc:spChg>
        <pc:picChg chg="add mod">
          <ac:chgData name="Rushikesh Pawar" userId="43c8d979-f9ed-401f-aa46-f6de4dc291ba" providerId="ADAL" clId="{1A9D4387-C4BE-4C99-910F-CA27552A48AF}" dt="2024-05-01T06:07:00.781" v="2600" actId="1076"/>
          <ac:picMkLst>
            <pc:docMk/>
            <pc:sldMk cId="298676389" sldId="288"/>
            <ac:picMk id="3" creationId="{BBBB80ED-C9D3-4630-E396-E023370227A3}"/>
          </ac:picMkLst>
        </pc:picChg>
        <pc:picChg chg="del">
          <ac:chgData name="Rushikesh Pawar" userId="43c8d979-f9ed-401f-aa46-f6de4dc291ba" providerId="ADAL" clId="{1A9D4387-C4BE-4C99-910F-CA27552A48AF}" dt="2024-05-01T06:03:55.885" v="2489" actId="478"/>
          <ac:picMkLst>
            <pc:docMk/>
            <pc:sldMk cId="298676389" sldId="288"/>
            <ac:picMk id="10" creationId="{E3DAED7A-92AF-C491-254E-48F746F6C326}"/>
          </ac:picMkLst>
        </pc:picChg>
        <pc:picChg chg="del">
          <ac:chgData name="Rushikesh Pawar" userId="43c8d979-f9ed-401f-aa46-f6de4dc291ba" providerId="ADAL" clId="{1A9D4387-C4BE-4C99-910F-CA27552A48AF}" dt="2024-05-01T06:03:59.218" v="2491" actId="478"/>
          <ac:picMkLst>
            <pc:docMk/>
            <pc:sldMk cId="298676389" sldId="288"/>
            <ac:picMk id="12" creationId="{E49FC788-207B-A27D-4ADD-DA12F68821C4}"/>
          </ac:picMkLst>
        </pc:picChg>
      </pc:sldChg>
      <pc:sldChg chg="addSp delSp modSp add mod">
        <pc:chgData name="Rushikesh Pawar" userId="43c8d979-f9ed-401f-aa46-f6de4dc291ba" providerId="ADAL" clId="{1A9D4387-C4BE-4C99-910F-CA27552A48AF}" dt="2024-05-01T07:30:22.121" v="3979"/>
        <pc:sldMkLst>
          <pc:docMk/>
          <pc:sldMk cId="2154838945" sldId="288"/>
        </pc:sldMkLst>
        <pc:spChg chg="add mod">
          <ac:chgData name="Rushikesh Pawar" userId="43c8d979-f9ed-401f-aa46-f6de4dc291ba" providerId="ADAL" clId="{1A9D4387-C4BE-4C99-910F-CA27552A48AF}" dt="2024-05-01T06:53:48.648" v="3322" actId="1035"/>
          <ac:spMkLst>
            <pc:docMk/>
            <pc:sldMk cId="2154838945" sldId="288"/>
            <ac:spMk id="2" creationId="{98DA13FC-330B-99BB-8291-B11621ACB4AD}"/>
          </ac:spMkLst>
        </pc:spChg>
        <pc:spChg chg="add del mod">
          <ac:chgData name="Rushikesh Pawar" userId="43c8d979-f9ed-401f-aa46-f6de4dc291ba" providerId="ADAL" clId="{1A9D4387-C4BE-4C99-910F-CA27552A48AF}" dt="2024-05-01T06:55:04.420" v="3406" actId="478"/>
          <ac:spMkLst>
            <pc:docMk/>
            <pc:sldMk cId="2154838945" sldId="288"/>
            <ac:spMk id="3" creationId="{2DF11346-F5CB-6396-E0AE-F92B03C814BC}"/>
          </ac:spMkLst>
        </pc:spChg>
        <pc:spChg chg="del">
          <ac:chgData name="Rushikesh Pawar" userId="43c8d979-f9ed-401f-aa46-f6de4dc291ba" providerId="ADAL" clId="{1A9D4387-C4BE-4C99-910F-CA27552A48AF}" dt="2024-05-01T06:54:22.151" v="3376" actId="478"/>
          <ac:spMkLst>
            <pc:docMk/>
            <pc:sldMk cId="2154838945" sldId="288"/>
            <ac:spMk id="6" creationId="{96F702E3-E753-AA2D-73F2-1DE4046EE906}"/>
          </ac:spMkLst>
        </pc:spChg>
        <pc:spChg chg="add del mod">
          <ac:chgData name="Rushikesh Pawar" userId="43c8d979-f9ed-401f-aa46-f6de4dc291ba" providerId="ADAL" clId="{1A9D4387-C4BE-4C99-910F-CA27552A48AF}" dt="2024-05-01T06:54:24.420" v="3377" actId="478"/>
          <ac:spMkLst>
            <pc:docMk/>
            <pc:sldMk cId="2154838945" sldId="288"/>
            <ac:spMk id="8" creationId="{8C2708CA-FEAA-CADB-6119-A5CC35784778}"/>
          </ac:spMkLst>
        </pc:spChg>
        <pc:spChg chg="add del mod">
          <ac:chgData name="Rushikesh Pawar" userId="43c8d979-f9ed-401f-aa46-f6de4dc291ba" providerId="ADAL" clId="{1A9D4387-C4BE-4C99-910F-CA27552A48AF}" dt="2024-05-01T07:24:47.098" v="3866" actId="478"/>
          <ac:spMkLst>
            <pc:docMk/>
            <pc:sldMk cId="2154838945" sldId="288"/>
            <ac:spMk id="9" creationId="{86EBEFC7-FA48-1B17-10BC-8635AAB5B809}"/>
          </ac:spMkLst>
        </pc:spChg>
        <pc:spChg chg="add del mod">
          <ac:chgData name="Rushikesh Pawar" userId="43c8d979-f9ed-401f-aa46-f6de4dc291ba" providerId="ADAL" clId="{1A9D4387-C4BE-4C99-910F-CA27552A48AF}" dt="2024-05-01T07:24:15.279" v="3858" actId="478"/>
          <ac:spMkLst>
            <pc:docMk/>
            <pc:sldMk cId="2154838945" sldId="288"/>
            <ac:spMk id="11" creationId="{B6DFE4E8-1314-A65E-96DB-DA96E7BFF66F}"/>
          </ac:spMkLst>
        </pc:spChg>
        <pc:spChg chg="mod">
          <ac:chgData name="Rushikesh Pawar" userId="43c8d979-f9ed-401f-aa46-f6de4dc291ba" providerId="ADAL" clId="{1A9D4387-C4BE-4C99-910F-CA27552A48AF}" dt="2024-05-01T06:54:04.890" v="3374" actId="1038"/>
          <ac:spMkLst>
            <pc:docMk/>
            <pc:sldMk cId="2154838945" sldId="288"/>
            <ac:spMk id="13" creationId="{B3E61FB6-35EB-F824-BA5E-CCA098212BBA}"/>
          </ac:spMkLst>
        </pc:spChg>
        <pc:spChg chg="mod">
          <ac:chgData name="Rushikesh Pawar" userId="43c8d979-f9ed-401f-aa46-f6de4dc291ba" providerId="ADAL" clId="{1A9D4387-C4BE-4C99-910F-CA27552A48AF}" dt="2024-05-01T06:53:45.883" v="3312" actId="1035"/>
          <ac:spMkLst>
            <pc:docMk/>
            <pc:sldMk cId="2154838945" sldId="288"/>
            <ac:spMk id="14" creationId="{D05B05EA-5972-74BC-A4EE-B5F53F87CE2A}"/>
          </ac:spMkLst>
        </pc:spChg>
        <pc:spChg chg="del mod">
          <ac:chgData name="Rushikesh Pawar" userId="43c8d979-f9ed-401f-aa46-f6de4dc291ba" providerId="ADAL" clId="{1A9D4387-C4BE-4C99-910F-CA27552A48AF}" dt="2024-05-01T07:24:17.147" v="3859" actId="478"/>
          <ac:spMkLst>
            <pc:docMk/>
            <pc:sldMk cId="2154838945" sldId="288"/>
            <ac:spMk id="15" creationId="{7502E7A5-B0D2-CC8B-7190-70AC2EA66658}"/>
          </ac:spMkLst>
        </pc:spChg>
        <pc:spChg chg="add mod">
          <ac:chgData name="Rushikesh Pawar" userId="43c8d979-f9ed-401f-aa46-f6de4dc291ba" providerId="ADAL" clId="{1A9D4387-C4BE-4C99-910F-CA27552A48AF}" dt="2024-05-01T07:24:58.600" v="3869"/>
          <ac:spMkLst>
            <pc:docMk/>
            <pc:sldMk cId="2154838945" sldId="288"/>
            <ac:spMk id="16" creationId="{660C7D78-38AF-0845-D7F8-72AEA7E9DAB2}"/>
          </ac:spMkLst>
        </pc:spChg>
        <pc:spChg chg="add mod">
          <ac:chgData name="Rushikesh Pawar" userId="43c8d979-f9ed-401f-aa46-f6de4dc291ba" providerId="ADAL" clId="{1A9D4387-C4BE-4C99-910F-CA27552A48AF}" dt="2024-05-01T07:24:42.411" v="3864"/>
          <ac:spMkLst>
            <pc:docMk/>
            <pc:sldMk cId="2154838945" sldId="288"/>
            <ac:spMk id="17" creationId="{2E59B7FA-F956-471A-96ED-6A19CFD85034}"/>
          </ac:spMkLst>
        </pc:spChg>
        <pc:spChg chg="add mod">
          <ac:chgData name="Rushikesh Pawar" userId="43c8d979-f9ed-401f-aa46-f6de4dc291ba" providerId="ADAL" clId="{1A9D4387-C4BE-4C99-910F-CA27552A48AF}" dt="2024-05-01T07:24:42.411" v="3864"/>
          <ac:spMkLst>
            <pc:docMk/>
            <pc:sldMk cId="2154838945" sldId="288"/>
            <ac:spMk id="18" creationId="{5AA91873-941D-B1F3-77FB-16C5CB6340D5}"/>
          </ac:spMkLst>
        </pc:spChg>
        <pc:spChg chg="add mod">
          <ac:chgData name="Rushikesh Pawar" userId="43c8d979-f9ed-401f-aa46-f6de4dc291ba" providerId="ADAL" clId="{1A9D4387-C4BE-4C99-910F-CA27552A48AF}" dt="2024-05-01T07:29:43.434" v="3965" actId="1035"/>
          <ac:spMkLst>
            <pc:docMk/>
            <pc:sldMk cId="2154838945" sldId="288"/>
            <ac:spMk id="19" creationId="{B2516961-5DD3-4BF5-8A64-19D45DFBE611}"/>
          </ac:spMkLst>
        </pc:spChg>
        <pc:spChg chg="add del mod">
          <ac:chgData name="Rushikesh Pawar" userId="43c8d979-f9ed-401f-aa46-f6de4dc291ba" providerId="ADAL" clId="{1A9D4387-C4BE-4C99-910F-CA27552A48AF}" dt="2024-05-01T07:24:56.644" v="3868" actId="478"/>
          <ac:spMkLst>
            <pc:docMk/>
            <pc:sldMk cId="2154838945" sldId="288"/>
            <ac:spMk id="21" creationId="{2D8DB544-542C-C405-D658-E8788E3ED900}"/>
          </ac:spMkLst>
        </pc:spChg>
        <pc:spChg chg="add del mod">
          <ac:chgData name="Rushikesh Pawar" userId="43c8d979-f9ed-401f-aa46-f6de4dc291ba" providerId="ADAL" clId="{1A9D4387-C4BE-4C99-910F-CA27552A48AF}" dt="2024-05-01T07:30:21.713" v="3978" actId="478"/>
          <ac:spMkLst>
            <pc:docMk/>
            <pc:sldMk cId="2154838945" sldId="288"/>
            <ac:spMk id="22" creationId="{CEB05902-649B-763C-93B7-6E441F857969}"/>
          </ac:spMkLst>
        </pc:spChg>
        <pc:spChg chg="add mod">
          <ac:chgData name="Rushikesh Pawar" userId="43c8d979-f9ed-401f-aa46-f6de4dc291ba" providerId="ADAL" clId="{1A9D4387-C4BE-4C99-910F-CA27552A48AF}" dt="2024-05-01T07:30:22.121" v="3979"/>
          <ac:spMkLst>
            <pc:docMk/>
            <pc:sldMk cId="2154838945" sldId="288"/>
            <ac:spMk id="23" creationId="{D0940BDD-5882-AABF-C649-B0F9C6EBEB6E}"/>
          </ac:spMkLst>
        </pc:spChg>
        <pc:picChg chg="mod">
          <ac:chgData name="Rushikesh Pawar" userId="43c8d979-f9ed-401f-aa46-f6de4dc291ba" providerId="ADAL" clId="{1A9D4387-C4BE-4C99-910F-CA27552A48AF}" dt="2024-05-01T07:24:23.990" v="3861" actId="1076"/>
          <ac:picMkLst>
            <pc:docMk/>
            <pc:sldMk cId="2154838945" sldId="288"/>
            <ac:picMk id="10" creationId="{E3DAED7A-92AF-C491-254E-48F746F6C326}"/>
          </ac:picMkLst>
        </pc:picChg>
        <pc:picChg chg="mod">
          <ac:chgData name="Rushikesh Pawar" userId="43c8d979-f9ed-401f-aa46-f6de4dc291ba" providerId="ADAL" clId="{1A9D4387-C4BE-4C99-910F-CA27552A48AF}" dt="2024-05-01T06:53:41.747" v="3304" actId="1035"/>
          <ac:picMkLst>
            <pc:docMk/>
            <pc:sldMk cId="2154838945" sldId="288"/>
            <ac:picMk id="12" creationId="{E49FC788-207B-A27D-4ADD-DA12F68821C4}"/>
          </ac:picMkLst>
        </pc:picChg>
      </pc:sldChg>
      <pc:sldChg chg="addSp delSp modSp add del mod">
        <pc:chgData name="Rushikesh Pawar" userId="43c8d979-f9ed-401f-aa46-f6de4dc291ba" providerId="ADAL" clId="{1A9D4387-C4BE-4C99-910F-CA27552A48AF}" dt="2024-05-01T06:57:04.297" v="3435" actId="2696"/>
        <pc:sldMkLst>
          <pc:docMk/>
          <pc:sldMk cId="2154120563" sldId="289"/>
        </pc:sldMkLst>
        <pc:spChg chg="del">
          <ac:chgData name="Rushikesh Pawar" userId="43c8d979-f9ed-401f-aa46-f6de4dc291ba" providerId="ADAL" clId="{1A9D4387-C4BE-4C99-910F-CA27552A48AF}" dt="2024-05-01T06:12:33.788" v="2661" actId="478"/>
          <ac:spMkLst>
            <pc:docMk/>
            <pc:sldMk cId="2154120563" sldId="289"/>
            <ac:spMk id="2" creationId="{C980C509-BDA7-833B-9EBE-1D39AB02E1AC}"/>
          </ac:spMkLst>
        </pc:spChg>
        <pc:spChg chg="add mod">
          <ac:chgData name="Rushikesh Pawar" userId="43c8d979-f9ed-401f-aa46-f6de4dc291ba" providerId="ADAL" clId="{1A9D4387-C4BE-4C99-910F-CA27552A48AF}" dt="2024-05-01T06:12:31.460" v="2660"/>
          <ac:spMkLst>
            <pc:docMk/>
            <pc:sldMk cId="2154120563" sldId="289"/>
            <ac:spMk id="3" creationId="{ABDFBC15-FF87-AF5A-491F-610AF0FD3533}"/>
          </ac:spMkLst>
        </pc:spChg>
        <pc:spChg chg="del">
          <ac:chgData name="Rushikesh Pawar" userId="43c8d979-f9ed-401f-aa46-f6de4dc291ba" providerId="ADAL" clId="{1A9D4387-C4BE-4C99-910F-CA27552A48AF}" dt="2024-05-01T06:15:48.174" v="2724" actId="478"/>
          <ac:spMkLst>
            <pc:docMk/>
            <pc:sldMk cId="2154120563" sldId="289"/>
            <ac:spMk id="9" creationId="{E1935FEF-F099-2268-668E-8DAA77BF6362}"/>
          </ac:spMkLst>
        </pc:spChg>
        <pc:spChg chg="add del mod">
          <ac:chgData name="Rushikesh Pawar" userId="43c8d979-f9ed-401f-aa46-f6de4dc291ba" providerId="ADAL" clId="{1A9D4387-C4BE-4C99-910F-CA27552A48AF}" dt="2024-05-01T06:12:36.357" v="2662" actId="478"/>
          <ac:spMkLst>
            <pc:docMk/>
            <pc:sldMk cId="2154120563" sldId="289"/>
            <ac:spMk id="10" creationId="{A2D9FA17-C93F-930E-E000-E2FB76E2B487}"/>
          </ac:spMkLst>
        </pc:spChg>
        <pc:spChg chg="add mod">
          <ac:chgData name="Rushikesh Pawar" userId="43c8d979-f9ed-401f-aa46-f6de4dc291ba" providerId="ADAL" clId="{1A9D4387-C4BE-4C99-910F-CA27552A48AF}" dt="2024-05-01T06:12:52.144" v="2692" actId="20577"/>
          <ac:spMkLst>
            <pc:docMk/>
            <pc:sldMk cId="2154120563" sldId="289"/>
            <ac:spMk id="11" creationId="{C293CC84-A3EA-9DF7-C25D-A89B3D0E0DE1}"/>
          </ac:spMkLst>
        </pc:spChg>
        <pc:graphicFrameChg chg="del">
          <ac:chgData name="Rushikesh Pawar" userId="43c8d979-f9ed-401f-aa46-f6de4dc291ba" providerId="ADAL" clId="{1A9D4387-C4BE-4C99-910F-CA27552A48AF}" dt="2024-05-01T06:14:12.782" v="2694" actId="478"/>
          <ac:graphicFrameMkLst>
            <pc:docMk/>
            <pc:sldMk cId="2154120563" sldId="289"/>
            <ac:graphicFrameMk id="6" creationId="{6233C6D6-A113-3F7D-3E22-4F85DBD881A2}"/>
          </ac:graphicFrameMkLst>
        </pc:graphicFrameChg>
        <pc:graphicFrameChg chg="mod modGraphic">
          <ac:chgData name="Rushikesh Pawar" userId="43c8d979-f9ed-401f-aa46-f6de4dc291ba" providerId="ADAL" clId="{1A9D4387-C4BE-4C99-910F-CA27552A48AF}" dt="2024-05-01T06:19:49.325" v="2781" actId="122"/>
          <ac:graphicFrameMkLst>
            <pc:docMk/>
            <pc:sldMk cId="2154120563" sldId="289"/>
            <ac:graphicFrameMk id="7" creationId="{6369945C-9F5D-4E32-2E2B-A9DA2A4E39D7}"/>
          </ac:graphicFrameMkLst>
        </pc:graphicFrameChg>
      </pc:sldChg>
      <pc:sldChg chg="addSp modSp add del mod">
        <pc:chgData name="Rushikesh Pawar" userId="43c8d979-f9ed-401f-aa46-f6de4dc291ba" providerId="ADAL" clId="{1A9D4387-C4BE-4C99-910F-CA27552A48AF}" dt="2024-05-01T06:58:21.195" v="3452" actId="47"/>
        <pc:sldMkLst>
          <pc:docMk/>
          <pc:sldMk cId="966545147" sldId="290"/>
        </pc:sldMkLst>
        <pc:spChg chg="add mod">
          <ac:chgData name="Rushikesh Pawar" userId="43c8d979-f9ed-401f-aa46-f6de4dc291ba" providerId="ADAL" clId="{1A9D4387-C4BE-4C99-910F-CA27552A48AF}" dt="2024-05-01T06:51:21.474" v="3154" actId="1076"/>
          <ac:spMkLst>
            <pc:docMk/>
            <pc:sldMk cId="966545147" sldId="290"/>
            <ac:spMk id="2" creationId="{E167DF94-736B-8C55-13E3-C15C9D491DCE}"/>
          </ac:spMkLst>
        </pc:spChg>
        <pc:spChg chg="mod">
          <ac:chgData name="Rushikesh Pawar" userId="43c8d979-f9ed-401f-aa46-f6de4dc291ba" providerId="ADAL" clId="{1A9D4387-C4BE-4C99-910F-CA27552A48AF}" dt="2024-05-01T06:56:11.303" v="3429" actId="20577"/>
          <ac:spMkLst>
            <pc:docMk/>
            <pc:sldMk cId="966545147" sldId="290"/>
            <ac:spMk id="11" creationId="{C293CC84-A3EA-9DF7-C25D-A89B3D0E0DE1}"/>
          </ac:spMkLst>
        </pc:spChg>
        <pc:graphicFrameChg chg="mod modGraphic">
          <ac:chgData name="Rushikesh Pawar" userId="43c8d979-f9ed-401f-aa46-f6de4dc291ba" providerId="ADAL" clId="{1A9D4387-C4BE-4C99-910F-CA27552A48AF}" dt="2024-05-01T06:57:10.228" v="3436" actId="6549"/>
          <ac:graphicFrameMkLst>
            <pc:docMk/>
            <pc:sldMk cId="966545147" sldId="290"/>
            <ac:graphicFrameMk id="7" creationId="{6369945C-9F5D-4E32-2E2B-A9DA2A4E39D7}"/>
          </ac:graphicFrameMkLst>
        </pc:graphicFrameChg>
      </pc:sldChg>
      <pc:sldChg chg="addSp delSp modSp add del mod">
        <pc:chgData name="Rushikesh Pawar" userId="43c8d979-f9ed-401f-aa46-f6de4dc291ba" providerId="ADAL" clId="{1A9D4387-C4BE-4C99-910F-CA27552A48AF}" dt="2024-05-01T09:57:28.503" v="5910" actId="20577"/>
        <pc:sldMkLst>
          <pc:docMk/>
          <pc:sldMk cId="2244951663" sldId="291"/>
        </pc:sldMkLst>
        <pc:spChg chg="mod">
          <ac:chgData name="Rushikesh Pawar" userId="43c8d979-f9ed-401f-aa46-f6de4dc291ba" providerId="ADAL" clId="{1A9D4387-C4BE-4C99-910F-CA27552A48AF}" dt="2024-05-01T09:57:28.503" v="5910" actId="20577"/>
          <ac:spMkLst>
            <pc:docMk/>
            <pc:sldMk cId="2244951663" sldId="291"/>
            <ac:spMk id="2" creationId="{7AFA07CB-F7D0-8E70-001A-D2857C95AC08}"/>
          </ac:spMkLst>
        </pc:spChg>
        <pc:spChg chg="del">
          <ac:chgData name="Rushikesh Pawar" userId="43c8d979-f9ed-401f-aa46-f6de4dc291ba" providerId="ADAL" clId="{1A9D4387-C4BE-4C99-910F-CA27552A48AF}" dt="2024-05-01T07:02:47.041" v="3483" actId="478"/>
          <ac:spMkLst>
            <pc:docMk/>
            <pc:sldMk cId="2244951663" sldId="291"/>
            <ac:spMk id="2" creationId="{98DA13FC-330B-99BB-8291-B11621ACB4AD}"/>
          </ac:spMkLst>
        </pc:spChg>
        <pc:spChg chg="add mod">
          <ac:chgData name="Rushikesh Pawar" userId="43c8d979-f9ed-401f-aa46-f6de4dc291ba" providerId="ADAL" clId="{1A9D4387-C4BE-4C99-910F-CA27552A48AF}" dt="2024-05-01T07:25:42.840" v="3873"/>
          <ac:spMkLst>
            <pc:docMk/>
            <pc:sldMk cId="2244951663" sldId="291"/>
            <ac:spMk id="3" creationId="{823D2630-CD8F-95B0-8D6D-071B9A4059A9}"/>
          </ac:spMkLst>
        </pc:spChg>
        <pc:spChg chg="add mod">
          <ac:chgData name="Rushikesh Pawar" userId="43c8d979-f9ed-401f-aa46-f6de4dc291ba" providerId="ADAL" clId="{1A9D4387-C4BE-4C99-910F-CA27552A48AF}" dt="2024-05-01T07:26:07.116" v="3882" actId="1035"/>
          <ac:spMkLst>
            <pc:docMk/>
            <pc:sldMk cId="2244951663" sldId="291"/>
            <ac:spMk id="6" creationId="{9D077F22-DD6C-6509-C4D6-23AED134979C}"/>
          </ac:spMkLst>
        </pc:spChg>
        <pc:spChg chg="add mod">
          <ac:chgData name="Rushikesh Pawar" userId="43c8d979-f9ed-401f-aa46-f6de4dc291ba" providerId="ADAL" clId="{1A9D4387-C4BE-4C99-910F-CA27552A48AF}" dt="2024-05-01T07:25:42.840" v="3873"/>
          <ac:spMkLst>
            <pc:docMk/>
            <pc:sldMk cId="2244951663" sldId="291"/>
            <ac:spMk id="7" creationId="{A46CC3B9-387C-15D0-0497-83C1E7F5E264}"/>
          </ac:spMkLst>
        </pc:spChg>
        <pc:spChg chg="add mod">
          <ac:chgData name="Rushikesh Pawar" userId="43c8d979-f9ed-401f-aa46-f6de4dc291ba" providerId="ADAL" clId="{1A9D4387-C4BE-4C99-910F-CA27552A48AF}" dt="2024-05-01T07:25:42.840" v="3873"/>
          <ac:spMkLst>
            <pc:docMk/>
            <pc:sldMk cId="2244951663" sldId="291"/>
            <ac:spMk id="8" creationId="{59B665F6-675F-6FD2-D84B-8BC48C3013D8}"/>
          </ac:spMkLst>
        </pc:spChg>
        <pc:spChg chg="del mod">
          <ac:chgData name="Rushikesh Pawar" userId="43c8d979-f9ed-401f-aa46-f6de4dc291ba" providerId="ADAL" clId="{1A9D4387-C4BE-4C99-910F-CA27552A48AF}" dt="2024-05-01T07:25:48.979" v="3874" actId="478"/>
          <ac:spMkLst>
            <pc:docMk/>
            <pc:sldMk cId="2244951663" sldId="291"/>
            <ac:spMk id="9" creationId="{86EBEFC7-FA48-1B17-10BC-8635AAB5B809}"/>
          </ac:spMkLst>
        </pc:spChg>
        <pc:spChg chg="del">
          <ac:chgData name="Rushikesh Pawar" userId="43c8d979-f9ed-401f-aa46-f6de4dc291ba" providerId="ADAL" clId="{1A9D4387-C4BE-4C99-910F-CA27552A48AF}" dt="2024-05-01T07:25:36.842" v="3871" actId="478"/>
          <ac:spMkLst>
            <pc:docMk/>
            <pc:sldMk cId="2244951663" sldId="291"/>
            <ac:spMk id="11" creationId="{B6DFE4E8-1314-A65E-96DB-DA96E7BFF66F}"/>
          </ac:spMkLst>
        </pc:spChg>
        <pc:spChg chg="del">
          <ac:chgData name="Rushikesh Pawar" userId="43c8d979-f9ed-401f-aa46-f6de4dc291ba" providerId="ADAL" clId="{1A9D4387-C4BE-4C99-910F-CA27552A48AF}" dt="2024-05-01T07:02:50.819" v="3485" actId="478"/>
          <ac:spMkLst>
            <pc:docMk/>
            <pc:sldMk cId="2244951663" sldId="291"/>
            <ac:spMk id="13" creationId="{B3E61FB6-35EB-F824-BA5E-CCA098212BBA}"/>
          </ac:spMkLst>
        </pc:spChg>
        <pc:spChg chg="del">
          <ac:chgData name="Rushikesh Pawar" userId="43c8d979-f9ed-401f-aa46-f6de4dc291ba" providerId="ADAL" clId="{1A9D4387-C4BE-4C99-910F-CA27552A48AF}" dt="2024-05-01T07:02:48.915" v="3484" actId="478"/>
          <ac:spMkLst>
            <pc:docMk/>
            <pc:sldMk cId="2244951663" sldId="291"/>
            <ac:spMk id="14" creationId="{D05B05EA-5972-74BC-A4EE-B5F53F87CE2A}"/>
          </ac:spMkLst>
        </pc:spChg>
        <pc:spChg chg="del">
          <ac:chgData name="Rushikesh Pawar" userId="43c8d979-f9ed-401f-aa46-f6de4dc291ba" providerId="ADAL" clId="{1A9D4387-C4BE-4C99-910F-CA27552A48AF}" dt="2024-05-01T07:25:40.515" v="3872" actId="478"/>
          <ac:spMkLst>
            <pc:docMk/>
            <pc:sldMk cId="2244951663" sldId="291"/>
            <ac:spMk id="15" creationId="{7502E7A5-B0D2-CC8B-7190-70AC2EA66658}"/>
          </ac:spMkLst>
        </pc:spChg>
        <pc:spChg chg="add del mod">
          <ac:chgData name="Rushikesh Pawar" userId="43c8d979-f9ed-401f-aa46-f6de4dc291ba" providerId="ADAL" clId="{1A9D4387-C4BE-4C99-910F-CA27552A48AF}" dt="2024-05-01T07:25:58.234" v="3876" actId="478"/>
          <ac:spMkLst>
            <pc:docMk/>
            <pc:sldMk cId="2244951663" sldId="291"/>
            <ac:spMk id="17" creationId="{0026433A-AA6C-4E36-3DF8-8A4FA6C6F923}"/>
          </ac:spMkLst>
        </pc:spChg>
        <pc:spChg chg="add del mod">
          <ac:chgData name="Rushikesh Pawar" userId="43c8d979-f9ed-401f-aa46-f6de4dc291ba" providerId="ADAL" clId="{1A9D4387-C4BE-4C99-910F-CA27552A48AF}" dt="2024-05-01T07:30:26.044" v="3980" actId="478"/>
          <ac:spMkLst>
            <pc:docMk/>
            <pc:sldMk cId="2244951663" sldId="291"/>
            <ac:spMk id="18" creationId="{D74B8DA8-8068-EEB8-D2A8-A723C5297811}"/>
          </ac:spMkLst>
        </pc:spChg>
        <pc:spChg chg="add mod">
          <ac:chgData name="Rushikesh Pawar" userId="43c8d979-f9ed-401f-aa46-f6de4dc291ba" providerId="ADAL" clId="{1A9D4387-C4BE-4C99-910F-CA27552A48AF}" dt="2024-05-01T07:30:27.471" v="3981"/>
          <ac:spMkLst>
            <pc:docMk/>
            <pc:sldMk cId="2244951663" sldId="291"/>
            <ac:spMk id="19" creationId="{1E969CBF-61C1-A03E-9C5D-31E0766C8980}"/>
          </ac:spMkLst>
        </pc:spChg>
        <pc:picChg chg="mod">
          <ac:chgData name="Rushikesh Pawar" userId="43c8d979-f9ed-401f-aa46-f6de4dc291ba" providerId="ADAL" clId="{1A9D4387-C4BE-4C99-910F-CA27552A48AF}" dt="2024-05-01T07:01:26.532" v="3480" actId="1035"/>
          <ac:picMkLst>
            <pc:docMk/>
            <pc:sldMk cId="2244951663" sldId="291"/>
            <ac:picMk id="10" creationId="{E3DAED7A-92AF-C491-254E-48F746F6C326}"/>
          </ac:picMkLst>
        </pc:picChg>
        <pc:picChg chg="mod">
          <ac:chgData name="Rushikesh Pawar" userId="43c8d979-f9ed-401f-aa46-f6de4dc291ba" providerId="ADAL" clId="{1A9D4387-C4BE-4C99-910F-CA27552A48AF}" dt="2024-05-01T07:29:57.633" v="3974" actId="1035"/>
          <ac:picMkLst>
            <pc:docMk/>
            <pc:sldMk cId="2244951663" sldId="291"/>
            <ac:picMk id="12" creationId="{E49FC788-207B-A27D-4ADD-DA12F68821C4}"/>
          </ac:picMkLst>
        </pc:picChg>
      </pc:sldChg>
      <pc:sldChg chg="modSp add del mod">
        <pc:chgData name="Rushikesh Pawar" userId="43c8d979-f9ed-401f-aa46-f6de4dc291ba" providerId="ADAL" clId="{1A9D4387-C4BE-4C99-910F-CA27552A48AF}" dt="2024-05-01T06:58:16.472" v="3450" actId="2696"/>
        <pc:sldMkLst>
          <pc:docMk/>
          <pc:sldMk cId="1143152267" sldId="292"/>
        </pc:sldMkLst>
        <pc:spChg chg="mod">
          <ac:chgData name="Rushikesh Pawar" userId="43c8d979-f9ed-401f-aa46-f6de4dc291ba" providerId="ADAL" clId="{1A9D4387-C4BE-4C99-910F-CA27552A48AF}" dt="2024-05-01T06:56:22.335" v="3434" actId="20577"/>
          <ac:spMkLst>
            <pc:docMk/>
            <pc:sldMk cId="1143152267" sldId="292"/>
            <ac:spMk id="11" creationId="{C293CC84-A3EA-9DF7-C25D-A89B3D0E0DE1}"/>
          </ac:spMkLst>
        </pc:spChg>
      </pc:sldChg>
      <pc:sldChg chg="addSp modSp add mod">
        <pc:chgData name="Rushikesh Pawar" userId="43c8d979-f9ed-401f-aa46-f6de4dc291ba" providerId="ADAL" clId="{1A9D4387-C4BE-4C99-910F-CA27552A48AF}" dt="2024-05-01T07:50:07.786" v="4357" actId="207"/>
        <pc:sldMkLst>
          <pc:docMk/>
          <pc:sldMk cId="2380897365" sldId="292"/>
        </pc:sldMkLst>
        <pc:spChg chg="mod">
          <ac:chgData name="Rushikesh Pawar" userId="43c8d979-f9ed-401f-aa46-f6de4dc291ba" providerId="ADAL" clId="{1A9D4387-C4BE-4C99-910F-CA27552A48AF}" dt="2024-05-01T07:12:31.464" v="3552" actId="1036"/>
          <ac:spMkLst>
            <pc:docMk/>
            <pc:sldMk cId="2380897365" sldId="292"/>
            <ac:spMk id="2" creationId="{E167DF94-736B-8C55-13E3-C15C9D491DCE}"/>
          </ac:spMkLst>
        </pc:spChg>
        <pc:spChg chg="add mod">
          <ac:chgData name="Rushikesh Pawar" userId="43c8d979-f9ed-401f-aa46-f6de4dc291ba" providerId="ADAL" clId="{1A9D4387-C4BE-4C99-910F-CA27552A48AF}" dt="2024-05-01T07:49:46.670" v="4356" actId="20577"/>
          <ac:spMkLst>
            <pc:docMk/>
            <pc:sldMk cId="2380897365" sldId="292"/>
            <ac:spMk id="3" creationId="{29DBBA07-98F3-0DCD-B9B4-ECE7AE3AACD5}"/>
          </ac:spMkLst>
        </pc:spChg>
        <pc:spChg chg="mod">
          <ac:chgData name="Rushikesh Pawar" userId="43c8d979-f9ed-401f-aa46-f6de4dc291ba" providerId="ADAL" clId="{1A9D4387-C4BE-4C99-910F-CA27552A48AF}" dt="2024-05-01T07:09:54.148" v="3529" actId="20577"/>
          <ac:spMkLst>
            <pc:docMk/>
            <pc:sldMk cId="2380897365" sldId="292"/>
            <ac:spMk id="11" creationId="{C293CC84-A3EA-9DF7-C25D-A89B3D0E0DE1}"/>
          </ac:spMkLst>
        </pc:spChg>
        <pc:graphicFrameChg chg="mod modGraphic">
          <ac:chgData name="Rushikesh Pawar" userId="43c8d979-f9ed-401f-aa46-f6de4dc291ba" providerId="ADAL" clId="{1A9D4387-C4BE-4C99-910F-CA27552A48AF}" dt="2024-05-01T07:50:07.786" v="4357" actId="207"/>
          <ac:graphicFrameMkLst>
            <pc:docMk/>
            <pc:sldMk cId="2380897365" sldId="292"/>
            <ac:graphicFrameMk id="7" creationId="{6369945C-9F5D-4E32-2E2B-A9DA2A4E39D7}"/>
          </ac:graphicFrameMkLst>
        </pc:graphicFrameChg>
      </pc:sldChg>
      <pc:sldChg chg="addSp delSp modSp add mod">
        <pc:chgData name="Rushikesh Pawar" userId="43c8d979-f9ed-401f-aa46-f6de4dc291ba" providerId="ADAL" clId="{1A9D4387-C4BE-4C99-910F-CA27552A48AF}" dt="2024-05-01T07:30:32.550" v="3982"/>
        <pc:sldMkLst>
          <pc:docMk/>
          <pc:sldMk cId="1197764982" sldId="293"/>
        </pc:sldMkLst>
        <pc:spChg chg="add del mod">
          <ac:chgData name="Rushikesh Pawar" userId="43c8d979-f9ed-401f-aa46-f6de4dc291ba" providerId="ADAL" clId="{1A9D4387-C4BE-4C99-910F-CA27552A48AF}" dt="2024-05-01T07:26:26.072" v="3884" actId="478"/>
          <ac:spMkLst>
            <pc:docMk/>
            <pc:sldMk cId="1197764982" sldId="293"/>
            <ac:spMk id="3" creationId="{250E973F-18F3-1BA8-1E67-3F25A43DFA27}"/>
          </ac:spMkLst>
        </pc:spChg>
        <pc:spChg chg="add mod">
          <ac:chgData name="Rushikesh Pawar" userId="43c8d979-f9ed-401f-aa46-f6de4dc291ba" providerId="ADAL" clId="{1A9D4387-C4BE-4C99-910F-CA27552A48AF}" dt="2024-05-01T07:26:47.061" v="3892" actId="20577"/>
          <ac:spMkLst>
            <pc:docMk/>
            <pc:sldMk cId="1197764982" sldId="293"/>
            <ac:spMk id="6" creationId="{0BD0EBB1-BAA7-3ED7-AB24-86A1ABA1923E}"/>
          </ac:spMkLst>
        </pc:spChg>
        <pc:spChg chg="add mod">
          <ac:chgData name="Rushikesh Pawar" userId="43c8d979-f9ed-401f-aa46-f6de4dc291ba" providerId="ADAL" clId="{1A9D4387-C4BE-4C99-910F-CA27552A48AF}" dt="2024-05-01T07:26:41.415" v="3887"/>
          <ac:spMkLst>
            <pc:docMk/>
            <pc:sldMk cId="1197764982" sldId="293"/>
            <ac:spMk id="7" creationId="{E35A18A4-2F37-5B6D-2BA2-9F90CB81601B}"/>
          </ac:spMkLst>
        </pc:spChg>
        <pc:spChg chg="add mod">
          <ac:chgData name="Rushikesh Pawar" userId="43c8d979-f9ed-401f-aa46-f6de4dc291ba" providerId="ADAL" clId="{1A9D4387-C4BE-4C99-910F-CA27552A48AF}" dt="2024-05-01T07:26:41.415" v="3887"/>
          <ac:spMkLst>
            <pc:docMk/>
            <pc:sldMk cId="1197764982" sldId="293"/>
            <ac:spMk id="8" creationId="{43B29991-AFC6-01B2-133F-EFE097623D9A}"/>
          </ac:spMkLst>
        </pc:spChg>
        <pc:spChg chg="del mod">
          <ac:chgData name="Rushikesh Pawar" userId="43c8d979-f9ed-401f-aa46-f6de4dc291ba" providerId="ADAL" clId="{1A9D4387-C4BE-4C99-910F-CA27552A48AF}" dt="2024-05-01T07:26:23.014" v="3883" actId="478"/>
          <ac:spMkLst>
            <pc:docMk/>
            <pc:sldMk cId="1197764982" sldId="293"/>
            <ac:spMk id="9" creationId="{86EBEFC7-FA48-1B17-10BC-8635AAB5B809}"/>
          </ac:spMkLst>
        </pc:spChg>
        <pc:spChg chg="del">
          <ac:chgData name="Rushikesh Pawar" userId="43c8d979-f9ed-401f-aa46-f6de4dc291ba" providerId="ADAL" clId="{1A9D4387-C4BE-4C99-910F-CA27552A48AF}" dt="2024-05-01T07:26:27.845" v="3885" actId="478"/>
          <ac:spMkLst>
            <pc:docMk/>
            <pc:sldMk cId="1197764982" sldId="293"/>
            <ac:spMk id="11" creationId="{B6DFE4E8-1314-A65E-96DB-DA96E7BFF66F}"/>
          </ac:spMkLst>
        </pc:spChg>
        <pc:spChg chg="add mod">
          <ac:chgData name="Rushikesh Pawar" userId="43c8d979-f9ed-401f-aa46-f6de4dc291ba" providerId="ADAL" clId="{1A9D4387-C4BE-4C99-910F-CA27552A48AF}" dt="2024-05-01T07:26:41.415" v="3887"/>
          <ac:spMkLst>
            <pc:docMk/>
            <pc:sldMk cId="1197764982" sldId="293"/>
            <ac:spMk id="13" creationId="{A414C891-D407-8A8B-D955-6B3DD157F6E6}"/>
          </ac:spMkLst>
        </pc:spChg>
        <pc:spChg chg="add mod">
          <ac:chgData name="Rushikesh Pawar" userId="43c8d979-f9ed-401f-aa46-f6de4dc291ba" providerId="ADAL" clId="{1A9D4387-C4BE-4C99-910F-CA27552A48AF}" dt="2024-05-01T07:30:32.550" v="3982"/>
          <ac:spMkLst>
            <pc:docMk/>
            <pc:sldMk cId="1197764982" sldId="293"/>
            <ac:spMk id="14" creationId="{2FB85C53-ECD7-8DEB-2F25-6B1A68A27603}"/>
          </ac:spMkLst>
        </pc:spChg>
        <pc:spChg chg="del">
          <ac:chgData name="Rushikesh Pawar" userId="43c8d979-f9ed-401f-aa46-f6de4dc291ba" providerId="ADAL" clId="{1A9D4387-C4BE-4C99-910F-CA27552A48AF}" dt="2024-05-01T07:26:31.202" v="3886" actId="478"/>
          <ac:spMkLst>
            <pc:docMk/>
            <pc:sldMk cId="1197764982" sldId="293"/>
            <ac:spMk id="15" creationId="{7502E7A5-B0D2-CC8B-7190-70AC2EA66658}"/>
          </ac:spMkLst>
        </pc:spChg>
        <pc:picChg chg="mod">
          <ac:chgData name="Rushikesh Pawar" userId="43c8d979-f9ed-401f-aa46-f6de4dc291ba" providerId="ADAL" clId="{1A9D4387-C4BE-4C99-910F-CA27552A48AF}" dt="2024-05-01T07:04:02.378" v="3509" actId="14826"/>
          <ac:picMkLst>
            <pc:docMk/>
            <pc:sldMk cId="1197764982" sldId="293"/>
            <ac:picMk id="10" creationId="{E3DAED7A-92AF-C491-254E-48F746F6C326}"/>
          </ac:picMkLst>
        </pc:picChg>
        <pc:picChg chg="mod">
          <ac:chgData name="Rushikesh Pawar" userId="43c8d979-f9ed-401f-aa46-f6de4dc291ba" providerId="ADAL" clId="{1A9D4387-C4BE-4C99-910F-CA27552A48AF}" dt="2024-05-01T07:04:20.222" v="3510" actId="14826"/>
          <ac:picMkLst>
            <pc:docMk/>
            <pc:sldMk cId="1197764982" sldId="293"/>
            <ac:picMk id="12" creationId="{E49FC788-207B-A27D-4ADD-DA12F68821C4}"/>
          </ac:picMkLst>
        </pc:picChg>
      </pc:sldChg>
      <pc:sldChg chg="add del">
        <pc:chgData name="Rushikesh Pawar" userId="43c8d979-f9ed-401f-aa46-f6de4dc291ba" providerId="ADAL" clId="{1A9D4387-C4BE-4C99-910F-CA27552A48AF}" dt="2024-05-01T07:04:58.218" v="3513" actId="47"/>
        <pc:sldMkLst>
          <pc:docMk/>
          <pc:sldMk cId="835502594" sldId="294"/>
        </pc:sldMkLst>
      </pc:sldChg>
      <pc:sldChg chg="addSp modSp add mod">
        <pc:chgData name="Rushikesh Pawar" userId="43c8d979-f9ed-401f-aa46-f6de4dc291ba" providerId="ADAL" clId="{1A9D4387-C4BE-4C99-910F-CA27552A48AF}" dt="2024-05-01T07:50:30.343" v="4360" actId="207"/>
        <pc:sldMkLst>
          <pc:docMk/>
          <pc:sldMk cId="1433049942" sldId="295"/>
        </pc:sldMkLst>
        <pc:spChg chg="mod">
          <ac:chgData name="Rushikesh Pawar" userId="43c8d979-f9ed-401f-aa46-f6de4dc291ba" providerId="ADAL" clId="{1A9D4387-C4BE-4C99-910F-CA27552A48AF}" dt="2024-05-01T07:13:21.589" v="3559" actId="1076"/>
          <ac:spMkLst>
            <pc:docMk/>
            <pc:sldMk cId="1433049942" sldId="295"/>
            <ac:spMk id="2" creationId="{E167DF94-736B-8C55-13E3-C15C9D491DCE}"/>
          </ac:spMkLst>
        </pc:spChg>
        <pc:spChg chg="add mod">
          <ac:chgData name="Rushikesh Pawar" userId="43c8d979-f9ed-401f-aa46-f6de4dc291ba" providerId="ADAL" clId="{1A9D4387-C4BE-4C99-910F-CA27552A48AF}" dt="2024-05-01T07:17:17.299" v="3694" actId="20577"/>
          <ac:spMkLst>
            <pc:docMk/>
            <pc:sldMk cId="1433049942" sldId="295"/>
            <ac:spMk id="3" creationId="{55C6888C-6856-4149-81C2-7E8F67539AB0}"/>
          </ac:spMkLst>
        </pc:spChg>
        <pc:spChg chg="add mod">
          <ac:chgData name="Rushikesh Pawar" userId="43c8d979-f9ed-401f-aa46-f6de4dc291ba" providerId="ADAL" clId="{1A9D4387-C4BE-4C99-910F-CA27552A48AF}" dt="2024-05-01T07:50:20.859" v="4359" actId="1076"/>
          <ac:spMkLst>
            <pc:docMk/>
            <pc:sldMk cId="1433049942" sldId="295"/>
            <ac:spMk id="6" creationId="{20B11A74-A946-CC3F-DA5C-2B738DE2931D}"/>
          </ac:spMkLst>
        </pc:spChg>
        <pc:graphicFrameChg chg="modGraphic">
          <ac:chgData name="Rushikesh Pawar" userId="43c8d979-f9ed-401f-aa46-f6de4dc291ba" providerId="ADAL" clId="{1A9D4387-C4BE-4C99-910F-CA27552A48AF}" dt="2024-05-01T07:50:30.343" v="4360" actId="207"/>
          <ac:graphicFrameMkLst>
            <pc:docMk/>
            <pc:sldMk cId="1433049942" sldId="295"/>
            <ac:graphicFrameMk id="7" creationId="{6369945C-9F5D-4E32-2E2B-A9DA2A4E39D7}"/>
          </ac:graphicFrameMkLst>
        </pc:graphicFrameChg>
      </pc:sldChg>
      <pc:sldChg chg="modSp add del mod">
        <pc:chgData name="Rushikesh Pawar" userId="43c8d979-f9ed-401f-aa46-f6de4dc291ba" providerId="ADAL" clId="{1A9D4387-C4BE-4C99-910F-CA27552A48AF}" dt="2024-05-01T07:12:04.232" v="3532" actId="2696"/>
        <pc:sldMkLst>
          <pc:docMk/>
          <pc:sldMk cId="1647079794" sldId="295"/>
        </pc:sldMkLst>
        <pc:spChg chg="mod">
          <ac:chgData name="Rushikesh Pawar" userId="43c8d979-f9ed-401f-aa46-f6de4dc291ba" providerId="ADAL" clId="{1A9D4387-C4BE-4C99-910F-CA27552A48AF}" dt="2024-05-01T07:09:44.154" v="3527" actId="20577"/>
          <ac:spMkLst>
            <pc:docMk/>
            <pc:sldMk cId="1647079794" sldId="295"/>
            <ac:spMk id="11" creationId="{C293CC84-A3EA-9DF7-C25D-A89B3D0E0DE1}"/>
          </ac:spMkLst>
        </pc:spChg>
        <pc:graphicFrameChg chg="mod modGraphic">
          <ac:chgData name="Rushikesh Pawar" userId="43c8d979-f9ed-401f-aa46-f6de4dc291ba" providerId="ADAL" clId="{1A9D4387-C4BE-4C99-910F-CA27552A48AF}" dt="2024-05-01T07:10:44.542" v="3531" actId="207"/>
          <ac:graphicFrameMkLst>
            <pc:docMk/>
            <pc:sldMk cId="1647079794" sldId="295"/>
            <ac:graphicFrameMk id="7" creationId="{6369945C-9F5D-4E32-2E2B-A9DA2A4E39D7}"/>
          </ac:graphicFrameMkLst>
        </pc:graphicFrameChg>
      </pc:sldChg>
      <pc:sldChg chg="add del">
        <pc:chgData name="Rushikesh Pawar" userId="43c8d979-f9ed-401f-aa46-f6de4dc291ba" providerId="ADAL" clId="{1A9D4387-C4BE-4C99-910F-CA27552A48AF}" dt="2024-05-01T07:18:21.479" v="3695" actId="47"/>
        <pc:sldMkLst>
          <pc:docMk/>
          <pc:sldMk cId="2525377100" sldId="296"/>
        </pc:sldMkLst>
      </pc:sldChg>
      <pc:sldChg chg="addSp delSp modSp add mod">
        <pc:chgData name="Rushikesh Pawar" userId="43c8d979-f9ed-401f-aa46-f6de4dc291ba" providerId="ADAL" clId="{1A9D4387-C4BE-4C99-910F-CA27552A48AF}" dt="2024-05-01T07:36:22.582" v="4202"/>
        <pc:sldMkLst>
          <pc:docMk/>
          <pc:sldMk cId="3680582997" sldId="296"/>
        </pc:sldMkLst>
        <pc:spChg chg="add del mod">
          <ac:chgData name="Rushikesh Pawar" userId="43c8d979-f9ed-401f-aa46-f6de4dc291ba" providerId="ADAL" clId="{1A9D4387-C4BE-4C99-910F-CA27552A48AF}" dt="2024-05-01T07:27:07.545" v="3894" actId="478"/>
          <ac:spMkLst>
            <pc:docMk/>
            <pc:sldMk cId="3680582997" sldId="296"/>
            <ac:spMk id="3" creationId="{93542F89-6E67-8182-A7D8-C8ACFCB59D56}"/>
          </ac:spMkLst>
        </pc:spChg>
        <pc:spChg chg="add mod">
          <ac:chgData name="Rushikesh Pawar" userId="43c8d979-f9ed-401f-aa46-f6de4dc291ba" providerId="ADAL" clId="{1A9D4387-C4BE-4C99-910F-CA27552A48AF}" dt="2024-05-01T07:36:09.773" v="4201" actId="20577"/>
          <ac:spMkLst>
            <pc:docMk/>
            <pc:sldMk cId="3680582997" sldId="296"/>
            <ac:spMk id="6" creationId="{92776537-2C8D-56A7-2B24-DA4AA4D19133}"/>
          </ac:spMkLst>
        </pc:spChg>
        <pc:spChg chg="add mod">
          <ac:chgData name="Rushikesh Pawar" userId="43c8d979-f9ed-401f-aa46-f6de4dc291ba" providerId="ADAL" clId="{1A9D4387-C4BE-4C99-910F-CA27552A48AF}" dt="2024-05-01T07:27:27.844" v="3897"/>
          <ac:spMkLst>
            <pc:docMk/>
            <pc:sldMk cId="3680582997" sldId="296"/>
            <ac:spMk id="7" creationId="{74DC8BD5-5095-50D2-0229-A57E847D91D7}"/>
          </ac:spMkLst>
        </pc:spChg>
        <pc:spChg chg="add mod">
          <ac:chgData name="Rushikesh Pawar" userId="43c8d979-f9ed-401f-aa46-f6de4dc291ba" providerId="ADAL" clId="{1A9D4387-C4BE-4C99-910F-CA27552A48AF}" dt="2024-05-01T07:27:27.844" v="3897"/>
          <ac:spMkLst>
            <pc:docMk/>
            <pc:sldMk cId="3680582997" sldId="296"/>
            <ac:spMk id="8" creationId="{E3DC34DD-2F0E-4362-F8DD-3A2BDBBDFA1D}"/>
          </ac:spMkLst>
        </pc:spChg>
        <pc:spChg chg="del mod">
          <ac:chgData name="Rushikesh Pawar" userId="43c8d979-f9ed-401f-aa46-f6de4dc291ba" providerId="ADAL" clId="{1A9D4387-C4BE-4C99-910F-CA27552A48AF}" dt="2024-05-01T07:27:05.344" v="3893" actId="478"/>
          <ac:spMkLst>
            <pc:docMk/>
            <pc:sldMk cId="3680582997" sldId="296"/>
            <ac:spMk id="9" creationId="{86EBEFC7-FA48-1B17-10BC-8635AAB5B809}"/>
          </ac:spMkLst>
        </pc:spChg>
        <pc:spChg chg="del">
          <ac:chgData name="Rushikesh Pawar" userId="43c8d979-f9ed-401f-aa46-f6de4dc291ba" providerId="ADAL" clId="{1A9D4387-C4BE-4C99-910F-CA27552A48AF}" dt="2024-05-01T07:27:09.825" v="3895" actId="478"/>
          <ac:spMkLst>
            <pc:docMk/>
            <pc:sldMk cId="3680582997" sldId="296"/>
            <ac:spMk id="11" creationId="{B6DFE4E8-1314-A65E-96DB-DA96E7BFF66F}"/>
          </ac:spMkLst>
        </pc:spChg>
        <pc:spChg chg="add mod">
          <ac:chgData name="Rushikesh Pawar" userId="43c8d979-f9ed-401f-aa46-f6de4dc291ba" providerId="ADAL" clId="{1A9D4387-C4BE-4C99-910F-CA27552A48AF}" dt="2024-05-01T07:27:27.844" v="3897"/>
          <ac:spMkLst>
            <pc:docMk/>
            <pc:sldMk cId="3680582997" sldId="296"/>
            <ac:spMk id="13" creationId="{91BDEEC1-3B76-1F82-9761-16A74502A045}"/>
          </ac:spMkLst>
        </pc:spChg>
        <pc:spChg chg="add mod">
          <ac:chgData name="Rushikesh Pawar" userId="43c8d979-f9ed-401f-aa46-f6de4dc291ba" providerId="ADAL" clId="{1A9D4387-C4BE-4C99-910F-CA27552A48AF}" dt="2024-05-01T07:36:22.582" v="4202"/>
          <ac:spMkLst>
            <pc:docMk/>
            <pc:sldMk cId="3680582997" sldId="296"/>
            <ac:spMk id="14" creationId="{1D528921-F5FF-987F-892B-DB608F15847D}"/>
          </ac:spMkLst>
        </pc:spChg>
        <pc:spChg chg="del">
          <ac:chgData name="Rushikesh Pawar" userId="43c8d979-f9ed-401f-aa46-f6de4dc291ba" providerId="ADAL" clId="{1A9D4387-C4BE-4C99-910F-CA27552A48AF}" dt="2024-05-01T07:27:12.940" v="3896" actId="478"/>
          <ac:spMkLst>
            <pc:docMk/>
            <pc:sldMk cId="3680582997" sldId="296"/>
            <ac:spMk id="15" creationId="{7502E7A5-B0D2-CC8B-7190-70AC2EA66658}"/>
          </ac:spMkLst>
        </pc:spChg>
        <pc:picChg chg="mod">
          <ac:chgData name="Rushikesh Pawar" userId="43c8d979-f9ed-401f-aa46-f6de4dc291ba" providerId="ADAL" clId="{1A9D4387-C4BE-4C99-910F-CA27552A48AF}" dt="2024-05-01T07:20:33.087" v="3714" actId="14826"/>
          <ac:picMkLst>
            <pc:docMk/>
            <pc:sldMk cId="3680582997" sldId="296"/>
            <ac:picMk id="10" creationId="{E3DAED7A-92AF-C491-254E-48F746F6C326}"/>
          </ac:picMkLst>
        </pc:picChg>
        <pc:picChg chg="mod">
          <ac:chgData name="Rushikesh Pawar" userId="43c8d979-f9ed-401f-aa46-f6de4dc291ba" providerId="ADAL" clId="{1A9D4387-C4BE-4C99-910F-CA27552A48AF}" dt="2024-05-01T07:20:44.703" v="3715" actId="14826"/>
          <ac:picMkLst>
            <pc:docMk/>
            <pc:sldMk cId="3680582997" sldId="296"/>
            <ac:picMk id="12" creationId="{E49FC788-207B-A27D-4ADD-DA12F68821C4}"/>
          </ac:picMkLst>
        </pc:picChg>
      </pc:sldChg>
      <pc:sldChg chg="modSp add mod">
        <pc:chgData name="Rushikesh Pawar" userId="43c8d979-f9ed-401f-aa46-f6de4dc291ba" providerId="ADAL" clId="{1A9D4387-C4BE-4C99-910F-CA27552A48AF}" dt="2024-05-01T07:37:43.584" v="4212" actId="14826"/>
        <pc:sldMkLst>
          <pc:docMk/>
          <pc:sldMk cId="788679206" sldId="297"/>
        </pc:sldMkLst>
        <pc:spChg chg="mod">
          <ac:chgData name="Rushikesh Pawar" userId="43c8d979-f9ed-401f-aa46-f6de4dc291ba" providerId="ADAL" clId="{1A9D4387-C4BE-4C99-910F-CA27552A48AF}" dt="2024-05-01T07:37:01.702" v="4210" actId="27636"/>
          <ac:spMkLst>
            <pc:docMk/>
            <pc:sldMk cId="788679206" sldId="297"/>
            <ac:spMk id="6" creationId="{92776537-2C8D-56A7-2B24-DA4AA4D19133}"/>
          </ac:spMkLst>
        </pc:spChg>
        <pc:picChg chg="mod">
          <ac:chgData name="Rushikesh Pawar" userId="43c8d979-f9ed-401f-aa46-f6de4dc291ba" providerId="ADAL" clId="{1A9D4387-C4BE-4C99-910F-CA27552A48AF}" dt="2024-05-01T07:37:16.429" v="4211" actId="14826"/>
          <ac:picMkLst>
            <pc:docMk/>
            <pc:sldMk cId="788679206" sldId="297"/>
            <ac:picMk id="10" creationId="{E3DAED7A-92AF-C491-254E-48F746F6C326}"/>
          </ac:picMkLst>
        </pc:picChg>
        <pc:picChg chg="mod">
          <ac:chgData name="Rushikesh Pawar" userId="43c8d979-f9ed-401f-aa46-f6de4dc291ba" providerId="ADAL" clId="{1A9D4387-C4BE-4C99-910F-CA27552A48AF}" dt="2024-05-01T07:37:43.584" v="4212" actId="14826"/>
          <ac:picMkLst>
            <pc:docMk/>
            <pc:sldMk cId="788679206" sldId="297"/>
            <ac:picMk id="12" creationId="{E49FC788-207B-A27D-4ADD-DA12F68821C4}"/>
          </ac:picMkLst>
        </pc:picChg>
      </pc:sldChg>
      <pc:sldChg chg="modSp new mod">
        <pc:chgData name="Rushikesh Pawar" userId="43c8d979-f9ed-401f-aa46-f6de4dc291ba" providerId="ADAL" clId="{1A9D4387-C4BE-4C99-910F-CA27552A48AF}" dt="2024-05-01T10:17:14.180" v="6601" actId="20577"/>
        <pc:sldMkLst>
          <pc:docMk/>
          <pc:sldMk cId="817961211" sldId="298"/>
        </pc:sldMkLst>
        <pc:spChg chg="mod">
          <ac:chgData name="Rushikesh Pawar" userId="43c8d979-f9ed-401f-aa46-f6de4dc291ba" providerId="ADAL" clId="{1A9D4387-C4BE-4C99-910F-CA27552A48AF}" dt="2024-05-01T07:54:25.750" v="4366" actId="20577"/>
          <ac:spMkLst>
            <pc:docMk/>
            <pc:sldMk cId="817961211" sldId="298"/>
            <ac:spMk id="2" creationId="{F4971734-C01B-7052-A7C6-6F1F05A0C02A}"/>
          </ac:spMkLst>
        </pc:spChg>
        <pc:spChg chg="mod">
          <ac:chgData name="Rushikesh Pawar" userId="43c8d979-f9ed-401f-aa46-f6de4dc291ba" providerId="ADAL" clId="{1A9D4387-C4BE-4C99-910F-CA27552A48AF}" dt="2024-05-01T10:17:14.180" v="6601" actId="20577"/>
          <ac:spMkLst>
            <pc:docMk/>
            <pc:sldMk cId="817961211" sldId="298"/>
            <ac:spMk id="3" creationId="{F84F7302-9805-8F56-EAC7-370A79B1AD72}"/>
          </ac:spMkLst>
        </pc:spChg>
      </pc:sldChg>
      <pc:sldChg chg="modSp add mod">
        <pc:chgData name="Rushikesh Pawar" userId="43c8d979-f9ed-401f-aa46-f6de4dc291ba" providerId="ADAL" clId="{1A9D4387-C4BE-4C99-910F-CA27552A48AF}" dt="2024-05-01T07:39:01.487" v="4226" actId="14826"/>
        <pc:sldMkLst>
          <pc:docMk/>
          <pc:sldMk cId="3199527764" sldId="299"/>
        </pc:sldMkLst>
        <pc:spChg chg="mod">
          <ac:chgData name="Rushikesh Pawar" userId="43c8d979-f9ed-401f-aa46-f6de4dc291ba" providerId="ADAL" clId="{1A9D4387-C4BE-4C99-910F-CA27552A48AF}" dt="2024-05-01T07:38:17.873" v="4223" actId="20577"/>
          <ac:spMkLst>
            <pc:docMk/>
            <pc:sldMk cId="3199527764" sldId="299"/>
            <ac:spMk id="6" creationId="{92776537-2C8D-56A7-2B24-DA4AA4D19133}"/>
          </ac:spMkLst>
        </pc:spChg>
        <pc:picChg chg="mod">
          <ac:chgData name="Rushikesh Pawar" userId="43c8d979-f9ed-401f-aa46-f6de4dc291ba" providerId="ADAL" clId="{1A9D4387-C4BE-4C99-910F-CA27552A48AF}" dt="2024-05-01T07:38:28.598" v="4224" actId="14826"/>
          <ac:picMkLst>
            <pc:docMk/>
            <pc:sldMk cId="3199527764" sldId="299"/>
            <ac:picMk id="10" creationId="{E3DAED7A-92AF-C491-254E-48F746F6C326}"/>
          </ac:picMkLst>
        </pc:picChg>
        <pc:picChg chg="mod">
          <ac:chgData name="Rushikesh Pawar" userId="43c8d979-f9ed-401f-aa46-f6de4dc291ba" providerId="ADAL" clId="{1A9D4387-C4BE-4C99-910F-CA27552A48AF}" dt="2024-05-01T07:39:01.487" v="4226" actId="14826"/>
          <ac:picMkLst>
            <pc:docMk/>
            <pc:sldMk cId="3199527764" sldId="299"/>
            <ac:picMk id="12" creationId="{E49FC788-207B-A27D-4ADD-DA12F68821C4}"/>
          </ac:picMkLst>
        </pc:picChg>
      </pc:sldChg>
      <pc:sldChg chg="modSp add mod">
        <pc:chgData name="Rushikesh Pawar" userId="43c8d979-f9ed-401f-aa46-f6de4dc291ba" providerId="ADAL" clId="{1A9D4387-C4BE-4C99-910F-CA27552A48AF}" dt="2024-05-01T07:42:01.510" v="4268" actId="14826"/>
        <pc:sldMkLst>
          <pc:docMk/>
          <pc:sldMk cId="3076997945" sldId="300"/>
        </pc:sldMkLst>
        <pc:picChg chg="mod">
          <ac:chgData name="Rushikesh Pawar" userId="43c8d979-f9ed-401f-aa46-f6de4dc291ba" providerId="ADAL" clId="{1A9D4387-C4BE-4C99-910F-CA27552A48AF}" dt="2024-05-01T07:41:54.244" v="4267" actId="14826"/>
          <ac:picMkLst>
            <pc:docMk/>
            <pc:sldMk cId="3076997945" sldId="300"/>
            <ac:picMk id="10" creationId="{E3DAED7A-92AF-C491-254E-48F746F6C326}"/>
          </ac:picMkLst>
        </pc:picChg>
        <pc:picChg chg="mod">
          <ac:chgData name="Rushikesh Pawar" userId="43c8d979-f9ed-401f-aa46-f6de4dc291ba" providerId="ADAL" clId="{1A9D4387-C4BE-4C99-910F-CA27552A48AF}" dt="2024-05-01T07:42:01.510" v="4268" actId="14826"/>
          <ac:picMkLst>
            <pc:docMk/>
            <pc:sldMk cId="3076997945" sldId="300"/>
            <ac:picMk id="12" creationId="{E49FC788-207B-A27D-4ADD-DA12F68821C4}"/>
          </ac:picMkLst>
        </pc:picChg>
      </pc:sldChg>
      <pc:sldChg chg="addSp delSp modSp add mod">
        <pc:chgData name="Rushikesh Pawar" userId="43c8d979-f9ed-401f-aa46-f6de4dc291ba" providerId="ADAL" clId="{1A9D4387-C4BE-4C99-910F-CA27552A48AF}" dt="2024-05-01T07:50:50.647" v="4361"/>
        <pc:sldMkLst>
          <pc:docMk/>
          <pc:sldMk cId="1242650646" sldId="301"/>
        </pc:sldMkLst>
        <pc:spChg chg="del">
          <ac:chgData name="Rushikesh Pawar" userId="43c8d979-f9ed-401f-aa46-f6de4dc291ba" providerId="ADAL" clId="{1A9D4387-C4BE-4C99-910F-CA27552A48AF}" dt="2024-05-01T07:42:45.241" v="4270" actId="478"/>
          <ac:spMkLst>
            <pc:docMk/>
            <pc:sldMk cId="1242650646" sldId="301"/>
            <ac:spMk id="3" creationId="{55C6888C-6856-4149-81C2-7E8F67539AB0}"/>
          </ac:spMkLst>
        </pc:spChg>
        <pc:spChg chg="add mod">
          <ac:chgData name="Rushikesh Pawar" userId="43c8d979-f9ed-401f-aa46-f6de4dc291ba" providerId="ADAL" clId="{1A9D4387-C4BE-4C99-910F-CA27552A48AF}" dt="2024-05-01T07:50:50.647" v="4361"/>
          <ac:spMkLst>
            <pc:docMk/>
            <pc:sldMk cId="1242650646" sldId="301"/>
            <ac:spMk id="6" creationId="{96D56148-8340-69FC-8A57-2B0C86A0538B}"/>
          </ac:spMkLst>
        </pc:spChg>
        <pc:spChg chg="mod">
          <ac:chgData name="Rushikesh Pawar" userId="43c8d979-f9ed-401f-aa46-f6de4dc291ba" providerId="ADAL" clId="{1A9D4387-C4BE-4C99-910F-CA27552A48AF}" dt="2024-05-01T07:44:05.799" v="4276" actId="20577"/>
          <ac:spMkLst>
            <pc:docMk/>
            <pc:sldMk cId="1242650646" sldId="301"/>
            <ac:spMk id="11" creationId="{C293CC84-A3EA-9DF7-C25D-A89B3D0E0DE1}"/>
          </ac:spMkLst>
        </pc:spChg>
        <pc:graphicFrameChg chg="mod modGraphic">
          <ac:chgData name="Rushikesh Pawar" userId="43c8d979-f9ed-401f-aa46-f6de4dc291ba" providerId="ADAL" clId="{1A9D4387-C4BE-4C99-910F-CA27552A48AF}" dt="2024-05-01T07:48:26.071" v="4290" actId="207"/>
          <ac:graphicFrameMkLst>
            <pc:docMk/>
            <pc:sldMk cId="1242650646" sldId="301"/>
            <ac:graphicFrameMk id="7" creationId="{6369945C-9F5D-4E32-2E2B-A9DA2A4E39D7}"/>
          </ac:graphicFrameMkLst>
        </pc:graphicFrameChg>
      </pc:sldChg>
      <pc:sldChg chg="addSp modSp add mod">
        <pc:chgData name="Rushikesh Pawar" userId="43c8d979-f9ed-401f-aa46-f6de4dc291ba" providerId="ADAL" clId="{1A9D4387-C4BE-4C99-910F-CA27552A48AF}" dt="2024-05-01T10:38:40.670" v="6659" actId="20577"/>
        <pc:sldMkLst>
          <pc:docMk/>
          <pc:sldMk cId="635469518" sldId="302"/>
        </pc:sldMkLst>
        <pc:spChg chg="add mod">
          <ac:chgData name="Rushikesh Pawar" userId="43c8d979-f9ed-401f-aa46-f6de4dc291ba" providerId="ADAL" clId="{1A9D4387-C4BE-4C99-910F-CA27552A48AF}" dt="2024-05-01T09:59:45.052" v="5941" actId="208"/>
          <ac:spMkLst>
            <pc:docMk/>
            <pc:sldMk cId="635469518" sldId="302"/>
            <ac:spMk id="3" creationId="{4FD6B334-6A63-EDD0-CD70-EC92C66BCA04}"/>
          </ac:spMkLst>
        </pc:spChg>
        <pc:spChg chg="mod">
          <ac:chgData name="Rushikesh Pawar" userId="43c8d979-f9ed-401f-aa46-f6de4dc291ba" providerId="ADAL" clId="{1A9D4387-C4BE-4C99-910F-CA27552A48AF}" dt="2024-05-01T08:26:35.160" v="5045" actId="20577"/>
          <ac:spMkLst>
            <pc:docMk/>
            <pc:sldMk cId="635469518" sldId="302"/>
            <ac:spMk id="6" creationId="{96F702E3-E753-AA2D-73F2-1DE4046EE906}"/>
          </ac:spMkLst>
        </pc:spChg>
        <pc:spChg chg="add mod">
          <ac:chgData name="Rushikesh Pawar" userId="43c8d979-f9ed-401f-aa46-f6de4dc291ba" providerId="ADAL" clId="{1A9D4387-C4BE-4C99-910F-CA27552A48AF}" dt="2024-05-01T10:00:07.167" v="5944" actId="208"/>
          <ac:spMkLst>
            <pc:docMk/>
            <pc:sldMk cId="635469518" sldId="302"/>
            <ac:spMk id="7" creationId="{986A220D-F470-B2F7-9FD3-569FDAE75E99}"/>
          </ac:spMkLst>
        </pc:spChg>
        <pc:spChg chg="mod">
          <ac:chgData name="Rushikesh Pawar" userId="43c8d979-f9ed-401f-aa46-f6de4dc291ba" providerId="ADAL" clId="{1A9D4387-C4BE-4C99-910F-CA27552A48AF}" dt="2024-05-01T10:38:40.670" v="6659" actId="20577"/>
          <ac:spMkLst>
            <pc:docMk/>
            <pc:sldMk cId="635469518" sldId="302"/>
            <ac:spMk id="9" creationId="{1E1B3CDF-9643-ACB9-01E4-00AD70528091}"/>
          </ac:spMkLst>
        </pc:spChg>
        <pc:graphicFrameChg chg="mod modGraphic">
          <ac:chgData name="Rushikesh Pawar" userId="43c8d979-f9ed-401f-aa46-f6de4dc291ba" providerId="ADAL" clId="{1A9D4387-C4BE-4C99-910F-CA27552A48AF}" dt="2024-05-01T07:58:29.293" v="4572" actId="207"/>
          <ac:graphicFrameMkLst>
            <pc:docMk/>
            <pc:sldMk cId="635469518" sldId="302"/>
            <ac:graphicFrameMk id="2" creationId="{12492201-2819-A60E-B42F-39402ED81D89}"/>
          </ac:graphicFrameMkLst>
        </pc:graphicFrameChg>
      </pc:sldChg>
      <pc:sldChg chg="addSp delSp modSp add mod">
        <pc:chgData name="Rushikesh Pawar" userId="43c8d979-f9ed-401f-aa46-f6de4dc291ba" providerId="ADAL" clId="{1A9D4387-C4BE-4C99-910F-CA27552A48AF}" dt="2024-05-01T08:04:53.686" v="4635" actId="22"/>
        <pc:sldMkLst>
          <pc:docMk/>
          <pc:sldMk cId="2122413873" sldId="303"/>
        </pc:sldMkLst>
        <pc:spChg chg="mod">
          <ac:chgData name="Rushikesh Pawar" userId="43c8d979-f9ed-401f-aa46-f6de4dc291ba" providerId="ADAL" clId="{1A9D4387-C4BE-4C99-910F-CA27552A48AF}" dt="2024-05-01T08:03:15.499" v="4614" actId="20577"/>
          <ac:spMkLst>
            <pc:docMk/>
            <pc:sldMk cId="2122413873" sldId="303"/>
            <ac:spMk id="6" creationId="{92776537-2C8D-56A7-2B24-DA4AA4D19133}"/>
          </ac:spMkLst>
        </pc:spChg>
        <pc:spChg chg="mod">
          <ac:chgData name="Rushikesh Pawar" userId="43c8d979-f9ed-401f-aa46-f6de4dc291ba" providerId="ADAL" clId="{1A9D4387-C4BE-4C99-910F-CA27552A48AF}" dt="2024-05-01T08:03:44.265" v="4631" actId="122"/>
          <ac:spMkLst>
            <pc:docMk/>
            <pc:sldMk cId="2122413873" sldId="303"/>
            <ac:spMk id="8" creationId="{E3DC34DD-2F0E-4362-F8DD-3A2BDBBDFA1D}"/>
          </ac:spMkLst>
        </pc:spChg>
        <pc:picChg chg="add del">
          <ac:chgData name="Rushikesh Pawar" userId="43c8d979-f9ed-401f-aa46-f6de4dc291ba" providerId="ADAL" clId="{1A9D4387-C4BE-4C99-910F-CA27552A48AF}" dt="2024-05-01T08:04:53.686" v="4635" actId="22"/>
          <ac:picMkLst>
            <pc:docMk/>
            <pc:sldMk cId="2122413873" sldId="303"/>
            <ac:picMk id="3" creationId="{EDE429E6-1361-EA2F-8F65-B13A05D7E2CF}"/>
          </ac:picMkLst>
        </pc:picChg>
        <pc:picChg chg="mod">
          <ac:chgData name="Rushikesh Pawar" userId="43c8d979-f9ed-401f-aa46-f6de4dc291ba" providerId="ADAL" clId="{1A9D4387-C4BE-4C99-910F-CA27552A48AF}" dt="2024-05-01T08:04:13.771" v="4632" actId="14826"/>
          <ac:picMkLst>
            <pc:docMk/>
            <pc:sldMk cId="2122413873" sldId="303"/>
            <ac:picMk id="10" creationId="{E3DAED7A-92AF-C491-254E-48F746F6C326}"/>
          </ac:picMkLst>
        </pc:picChg>
        <pc:picChg chg="mod">
          <ac:chgData name="Rushikesh Pawar" userId="43c8d979-f9ed-401f-aa46-f6de4dc291ba" providerId="ADAL" clId="{1A9D4387-C4BE-4C99-910F-CA27552A48AF}" dt="2024-05-01T08:04:37.343" v="4633" actId="14826"/>
          <ac:picMkLst>
            <pc:docMk/>
            <pc:sldMk cId="2122413873" sldId="303"/>
            <ac:picMk id="12" creationId="{E49FC788-207B-A27D-4ADD-DA12F68821C4}"/>
          </ac:picMkLst>
        </pc:picChg>
      </pc:sldChg>
      <pc:sldChg chg="modSp add del mod">
        <pc:chgData name="Rushikesh Pawar" userId="43c8d979-f9ed-401f-aa46-f6de4dc291ba" providerId="ADAL" clId="{1A9D4387-C4BE-4C99-910F-CA27552A48AF}" dt="2024-05-01T08:11:22.796" v="4668" actId="2696"/>
        <pc:sldMkLst>
          <pc:docMk/>
          <pc:sldMk cId="343462874" sldId="304"/>
        </pc:sldMkLst>
        <pc:spChg chg="mod">
          <ac:chgData name="Rushikesh Pawar" userId="43c8d979-f9ed-401f-aa46-f6de4dc291ba" providerId="ADAL" clId="{1A9D4387-C4BE-4C99-910F-CA27552A48AF}" dt="2024-05-01T08:05:44.134" v="4655" actId="20577"/>
          <ac:spMkLst>
            <pc:docMk/>
            <pc:sldMk cId="343462874" sldId="304"/>
            <ac:spMk id="6" creationId="{92776537-2C8D-56A7-2B24-DA4AA4D19133}"/>
          </ac:spMkLst>
        </pc:spChg>
        <pc:picChg chg="mod">
          <ac:chgData name="Rushikesh Pawar" userId="43c8d979-f9ed-401f-aa46-f6de4dc291ba" providerId="ADAL" clId="{1A9D4387-C4BE-4C99-910F-CA27552A48AF}" dt="2024-05-01T08:05:23.904" v="4645" actId="14826"/>
          <ac:picMkLst>
            <pc:docMk/>
            <pc:sldMk cId="343462874" sldId="304"/>
            <ac:picMk id="10" creationId="{E3DAED7A-92AF-C491-254E-48F746F6C326}"/>
          </ac:picMkLst>
        </pc:picChg>
        <pc:picChg chg="mod">
          <ac:chgData name="Rushikesh Pawar" userId="43c8d979-f9ed-401f-aa46-f6de4dc291ba" providerId="ADAL" clId="{1A9D4387-C4BE-4C99-910F-CA27552A48AF}" dt="2024-05-01T08:05:52.131" v="4656" actId="14826"/>
          <ac:picMkLst>
            <pc:docMk/>
            <pc:sldMk cId="343462874" sldId="304"/>
            <ac:picMk id="12" creationId="{E49FC788-207B-A27D-4ADD-DA12F68821C4}"/>
          </ac:picMkLst>
        </pc:picChg>
      </pc:sldChg>
      <pc:sldChg chg="add">
        <pc:chgData name="Rushikesh Pawar" userId="43c8d979-f9ed-401f-aa46-f6de4dc291ba" providerId="ADAL" clId="{1A9D4387-C4BE-4C99-910F-CA27552A48AF}" dt="2024-05-01T08:11:25.308" v="4669"/>
        <pc:sldMkLst>
          <pc:docMk/>
          <pc:sldMk cId="1681397626" sldId="304"/>
        </pc:sldMkLst>
      </pc:sldChg>
      <pc:sldChg chg="modSp add mod">
        <pc:chgData name="Rushikesh Pawar" userId="43c8d979-f9ed-401f-aa46-f6de4dc291ba" providerId="ADAL" clId="{1A9D4387-C4BE-4C99-910F-CA27552A48AF}" dt="2024-05-01T08:07:38.743" v="4667" actId="14826"/>
        <pc:sldMkLst>
          <pc:docMk/>
          <pc:sldMk cId="1922628266" sldId="305"/>
        </pc:sldMkLst>
        <pc:spChg chg="mod">
          <ac:chgData name="Rushikesh Pawar" userId="43c8d979-f9ed-401f-aa46-f6de4dc291ba" providerId="ADAL" clId="{1A9D4387-C4BE-4C99-910F-CA27552A48AF}" dt="2024-05-01T08:05:59.469" v="4665" actId="27636"/>
          <ac:spMkLst>
            <pc:docMk/>
            <pc:sldMk cId="1922628266" sldId="305"/>
            <ac:spMk id="6" creationId="{92776537-2C8D-56A7-2B24-DA4AA4D19133}"/>
          </ac:spMkLst>
        </pc:spChg>
        <pc:picChg chg="mod">
          <ac:chgData name="Rushikesh Pawar" userId="43c8d979-f9ed-401f-aa46-f6de4dc291ba" providerId="ADAL" clId="{1A9D4387-C4BE-4C99-910F-CA27552A48AF}" dt="2024-05-01T08:06:36.340" v="4666" actId="14826"/>
          <ac:picMkLst>
            <pc:docMk/>
            <pc:sldMk cId="1922628266" sldId="305"/>
            <ac:picMk id="10" creationId="{E3DAED7A-92AF-C491-254E-48F746F6C326}"/>
          </ac:picMkLst>
        </pc:picChg>
        <pc:picChg chg="mod">
          <ac:chgData name="Rushikesh Pawar" userId="43c8d979-f9ed-401f-aa46-f6de4dc291ba" providerId="ADAL" clId="{1A9D4387-C4BE-4C99-910F-CA27552A48AF}" dt="2024-05-01T08:07:38.743" v="4667" actId="14826"/>
          <ac:picMkLst>
            <pc:docMk/>
            <pc:sldMk cId="1922628266" sldId="305"/>
            <ac:picMk id="12" creationId="{E49FC788-207B-A27D-4ADD-DA12F68821C4}"/>
          </ac:picMkLst>
        </pc:picChg>
      </pc:sldChg>
      <pc:sldChg chg="addSp modSp add mod">
        <pc:chgData name="Rushikesh Pawar" userId="43c8d979-f9ed-401f-aa46-f6de4dc291ba" providerId="ADAL" clId="{1A9D4387-C4BE-4C99-910F-CA27552A48AF}" dt="2024-05-01T08:16:31.962" v="4761" actId="207"/>
        <pc:sldMkLst>
          <pc:docMk/>
          <pc:sldMk cId="3557111573" sldId="306"/>
        </pc:sldMkLst>
        <pc:spChg chg="mod">
          <ac:chgData name="Rushikesh Pawar" userId="43c8d979-f9ed-401f-aa46-f6de4dc291ba" providerId="ADAL" clId="{1A9D4387-C4BE-4C99-910F-CA27552A48AF}" dt="2024-05-01T08:15:51.116" v="4689" actId="1076"/>
          <ac:spMkLst>
            <pc:docMk/>
            <pc:sldMk cId="3557111573" sldId="306"/>
            <ac:spMk id="2" creationId="{E167DF94-736B-8C55-13E3-C15C9D491DCE}"/>
          </ac:spMkLst>
        </pc:spChg>
        <pc:spChg chg="add mod">
          <ac:chgData name="Rushikesh Pawar" userId="43c8d979-f9ed-401f-aa46-f6de4dc291ba" providerId="ADAL" clId="{1A9D4387-C4BE-4C99-910F-CA27552A48AF}" dt="2024-05-01T08:16:06.795" v="4759" actId="1037"/>
          <ac:spMkLst>
            <pc:docMk/>
            <pc:sldMk cId="3557111573" sldId="306"/>
            <ac:spMk id="3" creationId="{77322298-66C9-BD15-0696-84B1478784C6}"/>
          </ac:spMkLst>
        </pc:spChg>
        <pc:spChg chg="mod">
          <ac:chgData name="Rushikesh Pawar" userId="43c8d979-f9ed-401f-aa46-f6de4dc291ba" providerId="ADAL" clId="{1A9D4387-C4BE-4C99-910F-CA27552A48AF}" dt="2024-05-01T08:15:58.290" v="4691" actId="1076"/>
          <ac:spMkLst>
            <pc:docMk/>
            <pc:sldMk cId="3557111573" sldId="306"/>
            <ac:spMk id="6" creationId="{96D56148-8340-69FC-8A57-2B0C86A0538B}"/>
          </ac:spMkLst>
        </pc:spChg>
        <pc:spChg chg="mod">
          <ac:chgData name="Rushikesh Pawar" userId="43c8d979-f9ed-401f-aa46-f6de4dc291ba" providerId="ADAL" clId="{1A9D4387-C4BE-4C99-910F-CA27552A48AF}" dt="2024-05-01T08:12:50.768" v="4672" actId="20577"/>
          <ac:spMkLst>
            <pc:docMk/>
            <pc:sldMk cId="3557111573" sldId="306"/>
            <ac:spMk id="11" creationId="{C293CC84-A3EA-9DF7-C25D-A89B3D0E0DE1}"/>
          </ac:spMkLst>
        </pc:spChg>
        <pc:graphicFrameChg chg="mod modGraphic">
          <ac:chgData name="Rushikesh Pawar" userId="43c8d979-f9ed-401f-aa46-f6de4dc291ba" providerId="ADAL" clId="{1A9D4387-C4BE-4C99-910F-CA27552A48AF}" dt="2024-05-01T08:16:31.962" v="4761" actId="207"/>
          <ac:graphicFrameMkLst>
            <pc:docMk/>
            <pc:sldMk cId="3557111573" sldId="306"/>
            <ac:graphicFrameMk id="7" creationId="{6369945C-9F5D-4E32-2E2B-A9DA2A4E39D7}"/>
          </ac:graphicFrameMkLst>
        </pc:graphicFrameChg>
      </pc:sldChg>
      <pc:sldChg chg="modSp add mod">
        <pc:chgData name="Rushikesh Pawar" userId="43c8d979-f9ed-401f-aa46-f6de4dc291ba" providerId="ADAL" clId="{1A9D4387-C4BE-4C99-910F-CA27552A48AF}" dt="2024-05-01T08:42:48.910" v="5379" actId="20577"/>
        <pc:sldMkLst>
          <pc:docMk/>
          <pc:sldMk cId="2201100857" sldId="307"/>
        </pc:sldMkLst>
        <pc:spChg chg="mod">
          <ac:chgData name="Rushikesh Pawar" userId="43c8d979-f9ed-401f-aa46-f6de4dc291ba" providerId="ADAL" clId="{1A9D4387-C4BE-4C99-910F-CA27552A48AF}" dt="2024-05-01T08:25:48.780" v="5042" actId="1076"/>
          <ac:spMkLst>
            <pc:docMk/>
            <pc:sldMk cId="2201100857" sldId="307"/>
            <ac:spMk id="3" creationId="{77322298-66C9-BD15-0696-84B1478784C6}"/>
          </ac:spMkLst>
        </pc:spChg>
        <pc:spChg chg="mod">
          <ac:chgData name="Rushikesh Pawar" userId="43c8d979-f9ed-401f-aa46-f6de4dc291ba" providerId="ADAL" clId="{1A9D4387-C4BE-4C99-910F-CA27552A48AF}" dt="2024-05-01T08:42:48.910" v="5379" actId="20577"/>
          <ac:spMkLst>
            <pc:docMk/>
            <pc:sldMk cId="2201100857" sldId="307"/>
            <ac:spMk id="6" creationId="{96D56148-8340-69FC-8A57-2B0C86A0538B}"/>
          </ac:spMkLst>
        </pc:spChg>
        <pc:spChg chg="mod">
          <ac:chgData name="Rushikesh Pawar" userId="43c8d979-f9ed-401f-aa46-f6de4dc291ba" providerId="ADAL" clId="{1A9D4387-C4BE-4C99-910F-CA27552A48AF}" dt="2024-05-01T08:19:56.896" v="4828" actId="20577"/>
          <ac:spMkLst>
            <pc:docMk/>
            <pc:sldMk cId="2201100857" sldId="307"/>
            <ac:spMk id="11" creationId="{C293CC84-A3EA-9DF7-C25D-A89B3D0E0DE1}"/>
          </ac:spMkLst>
        </pc:spChg>
        <pc:graphicFrameChg chg="mod modGraphic">
          <ac:chgData name="Rushikesh Pawar" userId="43c8d979-f9ed-401f-aa46-f6de4dc291ba" providerId="ADAL" clId="{1A9D4387-C4BE-4C99-910F-CA27552A48AF}" dt="2024-05-01T08:25:22.910" v="4988" actId="207"/>
          <ac:graphicFrameMkLst>
            <pc:docMk/>
            <pc:sldMk cId="2201100857" sldId="307"/>
            <ac:graphicFrameMk id="7" creationId="{6369945C-9F5D-4E32-2E2B-A9DA2A4E39D7}"/>
          </ac:graphicFrameMkLst>
        </pc:graphicFrameChg>
      </pc:sldChg>
      <pc:sldChg chg="add del">
        <pc:chgData name="Rushikesh Pawar" userId="43c8d979-f9ed-401f-aa46-f6de4dc291ba" providerId="ADAL" clId="{1A9D4387-C4BE-4C99-910F-CA27552A48AF}" dt="2024-05-01T08:17:19.245" v="4763" actId="2696"/>
        <pc:sldMkLst>
          <pc:docMk/>
          <pc:sldMk cId="3510647786" sldId="307"/>
        </pc:sldMkLst>
      </pc:sldChg>
      <pc:sldChg chg="addSp delSp modSp add mod">
        <pc:chgData name="Rushikesh Pawar" userId="43c8d979-f9ed-401f-aa46-f6de4dc291ba" providerId="ADAL" clId="{1A9D4387-C4BE-4C99-910F-CA27552A48AF}" dt="2024-05-01T08:45:16.835" v="5435" actId="1076"/>
        <pc:sldMkLst>
          <pc:docMk/>
          <pc:sldMk cId="3401412618" sldId="308"/>
        </pc:sldMkLst>
        <pc:spChg chg="mod">
          <ac:chgData name="Rushikesh Pawar" userId="43c8d979-f9ed-401f-aa46-f6de4dc291ba" providerId="ADAL" clId="{1A9D4387-C4BE-4C99-910F-CA27552A48AF}" dt="2024-05-01T08:44:54.040" v="5398" actId="1076"/>
          <ac:spMkLst>
            <pc:docMk/>
            <pc:sldMk cId="3401412618" sldId="308"/>
            <ac:spMk id="2" creationId="{E167DF94-736B-8C55-13E3-C15C9D491DCE}"/>
          </ac:spMkLst>
        </pc:spChg>
        <pc:spChg chg="del">
          <ac:chgData name="Rushikesh Pawar" userId="43c8d979-f9ed-401f-aa46-f6de4dc291ba" providerId="ADAL" clId="{1A9D4387-C4BE-4C99-910F-CA27552A48AF}" dt="2024-05-01T08:27:36.973" v="5083" actId="478"/>
          <ac:spMkLst>
            <pc:docMk/>
            <pc:sldMk cId="3401412618" sldId="308"/>
            <ac:spMk id="3" creationId="{77322298-66C9-BD15-0696-84B1478784C6}"/>
          </ac:spMkLst>
        </pc:spChg>
        <pc:spChg chg="del">
          <ac:chgData name="Rushikesh Pawar" userId="43c8d979-f9ed-401f-aa46-f6de4dc291ba" providerId="ADAL" clId="{1A9D4387-C4BE-4C99-910F-CA27552A48AF}" dt="2024-05-01T08:41:42.920" v="5363" actId="478"/>
          <ac:spMkLst>
            <pc:docMk/>
            <pc:sldMk cId="3401412618" sldId="308"/>
            <ac:spMk id="6" creationId="{96D56148-8340-69FC-8A57-2B0C86A0538B}"/>
          </ac:spMkLst>
        </pc:spChg>
        <pc:spChg chg="add mod">
          <ac:chgData name="Rushikesh Pawar" userId="43c8d979-f9ed-401f-aa46-f6de4dc291ba" providerId="ADAL" clId="{1A9D4387-C4BE-4C99-910F-CA27552A48AF}" dt="2024-05-01T08:44:42.231" v="5396" actId="1076"/>
          <ac:spMkLst>
            <pc:docMk/>
            <pc:sldMk cId="3401412618" sldId="308"/>
            <ac:spMk id="8" creationId="{D30BFA41-4E1B-AD55-4837-ADE6C23CF6CB}"/>
          </ac:spMkLst>
        </pc:spChg>
        <pc:spChg chg="add mod">
          <ac:chgData name="Rushikesh Pawar" userId="43c8d979-f9ed-401f-aa46-f6de4dc291ba" providerId="ADAL" clId="{1A9D4387-C4BE-4C99-910F-CA27552A48AF}" dt="2024-05-01T08:41:39.467" v="5362"/>
          <ac:spMkLst>
            <pc:docMk/>
            <pc:sldMk cId="3401412618" sldId="308"/>
            <ac:spMk id="9" creationId="{3B43F25D-716D-E389-112D-B479026183E2}"/>
          </ac:spMkLst>
        </pc:spChg>
        <pc:spChg chg="add del mod">
          <ac:chgData name="Rushikesh Pawar" userId="43c8d979-f9ed-401f-aa46-f6de4dc291ba" providerId="ADAL" clId="{1A9D4387-C4BE-4C99-910F-CA27552A48AF}" dt="2024-05-01T08:43:03.541" v="5380" actId="478"/>
          <ac:spMkLst>
            <pc:docMk/>
            <pc:sldMk cId="3401412618" sldId="308"/>
            <ac:spMk id="10" creationId="{E12DE2CB-6877-80B6-B2AB-C998F30724E6}"/>
          </ac:spMkLst>
        </pc:spChg>
        <pc:spChg chg="mod">
          <ac:chgData name="Rushikesh Pawar" userId="43c8d979-f9ed-401f-aa46-f6de4dc291ba" providerId="ADAL" clId="{1A9D4387-C4BE-4C99-910F-CA27552A48AF}" dt="2024-05-01T08:27:27.552" v="5082" actId="20577"/>
          <ac:spMkLst>
            <pc:docMk/>
            <pc:sldMk cId="3401412618" sldId="308"/>
            <ac:spMk id="11" creationId="{C293CC84-A3EA-9DF7-C25D-A89B3D0E0DE1}"/>
          </ac:spMkLst>
        </pc:spChg>
        <pc:spChg chg="add mod">
          <ac:chgData name="Rushikesh Pawar" userId="43c8d979-f9ed-401f-aa46-f6de4dc291ba" providerId="ADAL" clId="{1A9D4387-C4BE-4C99-910F-CA27552A48AF}" dt="2024-05-01T08:43:04.217" v="5381"/>
          <ac:spMkLst>
            <pc:docMk/>
            <pc:sldMk cId="3401412618" sldId="308"/>
            <ac:spMk id="12" creationId="{6654A08B-9DD7-8D77-532F-AFAC5D02498B}"/>
          </ac:spMkLst>
        </pc:spChg>
        <pc:spChg chg="add mod">
          <ac:chgData name="Rushikesh Pawar" userId="43c8d979-f9ed-401f-aa46-f6de4dc291ba" providerId="ADAL" clId="{1A9D4387-C4BE-4C99-910F-CA27552A48AF}" dt="2024-05-01T08:45:16.835" v="5435" actId="1076"/>
          <ac:spMkLst>
            <pc:docMk/>
            <pc:sldMk cId="3401412618" sldId="308"/>
            <ac:spMk id="13" creationId="{4173720E-CCAD-2457-E909-4A3805500046}"/>
          </ac:spMkLst>
        </pc:spChg>
        <pc:graphicFrameChg chg="mod modGraphic">
          <ac:chgData name="Rushikesh Pawar" userId="43c8d979-f9ed-401f-aa46-f6de4dc291ba" providerId="ADAL" clId="{1A9D4387-C4BE-4C99-910F-CA27552A48AF}" dt="2024-05-01T08:44:50.398" v="5397" actId="1076"/>
          <ac:graphicFrameMkLst>
            <pc:docMk/>
            <pc:sldMk cId="3401412618" sldId="308"/>
            <ac:graphicFrameMk id="7" creationId="{6369945C-9F5D-4E32-2E2B-A9DA2A4E39D7}"/>
          </ac:graphicFrameMkLst>
        </pc:graphicFrameChg>
      </pc:sldChg>
      <pc:sldChg chg="modSp add mod">
        <pc:chgData name="Rushikesh Pawar" userId="43c8d979-f9ed-401f-aa46-f6de4dc291ba" providerId="ADAL" clId="{1A9D4387-C4BE-4C99-910F-CA27552A48AF}" dt="2024-05-01T08:54:14.001" v="5761" actId="1076"/>
        <pc:sldMkLst>
          <pc:docMk/>
          <pc:sldMk cId="1092240236" sldId="309"/>
        </pc:sldMkLst>
        <pc:spChg chg="mod">
          <ac:chgData name="Rushikesh Pawar" userId="43c8d979-f9ed-401f-aa46-f6de4dc291ba" providerId="ADAL" clId="{1A9D4387-C4BE-4C99-910F-CA27552A48AF}" dt="2024-05-01T08:54:14.001" v="5761" actId="1076"/>
          <ac:spMkLst>
            <pc:docMk/>
            <pc:sldMk cId="1092240236" sldId="309"/>
            <ac:spMk id="2" creationId="{E167DF94-736B-8C55-13E3-C15C9D491DCE}"/>
          </ac:spMkLst>
        </pc:spChg>
        <pc:spChg chg="mod">
          <ac:chgData name="Rushikesh Pawar" userId="43c8d979-f9ed-401f-aa46-f6de4dc291ba" providerId="ADAL" clId="{1A9D4387-C4BE-4C99-910F-CA27552A48AF}" dt="2024-05-01T08:54:08.244" v="5760" actId="1076"/>
          <ac:spMkLst>
            <pc:docMk/>
            <pc:sldMk cId="1092240236" sldId="309"/>
            <ac:spMk id="3" creationId="{77322298-66C9-BD15-0696-84B1478784C6}"/>
          </ac:spMkLst>
        </pc:spChg>
        <pc:spChg chg="mod">
          <ac:chgData name="Rushikesh Pawar" userId="43c8d979-f9ed-401f-aa46-f6de4dc291ba" providerId="ADAL" clId="{1A9D4387-C4BE-4C99-910F-CA27552A48AF}" dt="2024-05-01T08:53:32.087" v="5753" actId="1076"/>
          <ac:spMkLst>
            <pc:docMk/>
            <pc:sldMk cId="1092240236" sldId="309"/>
            <ac:spMk id="6" creationId="{96D56148-8340-69FC-8A57-2B0C86A0538B}"/>
          </ac:spMkLst>
        </pc:spChg>
        <pc:spChg chg="mod">
          <ac:chgData name="Rushikesh Pawar" userId="43c8d979-f9ed-401f-aa46-f6de4dc291ba" providerId="ADAL" clId="{1A9D4387-C4BE-4C99-910F-CA27552A48AF}" dt="2024-05-01T08:52:47.028" v="5617" actId="20577"/>
          <ac:spMkLst>
            <pc:docMk/>
            <pc:sldMk cId="1092240236" sldId="309"/>
            <ac:spMk id="11" creationId="{C293CC84-A3EA-9DF7-C25D-A89B3D0E0DE1}"/>
          </ac:spMkLst>
        </pc:spChg>
        <pc:graphicFrameChg chg="mod modGraphic">
          <ac:chgData name="Rushikesh Pawar" userId="43c8d979-f9ed-401f-aa46-f6de4dc291ba" providerId="ADAL" clId="{1A9D4387-C4BE-4C99-910F-CA27552A48AF}" dt="2024-05-01T08:52:38.314" v="5606" actId="20577"/>
          <ac:graphicFrameMkLst>
            <pc:docMk/>
            <pc:sldMk cId="1092240236" sldId="309"/>
            <ac:graphicFrameMk id="7" creationId="{6369945C-9F5D-4E32-2E2B-A9DA2A4E39D7}"/>
          </ac:graphicFrameMkLst>
        </pc:graphicFrameChg>
      </pc:sldChg>
      <pc:sldChg chg="addSp delSp modSp add mod">
        <pc:chgData name="Rushikesh Pawar" userId="43c8d979-f9ed-401f-aa46-f6de4dc291ba" providerId="ADAL" clId="{1A9D4387-C4BE-4C99-910F-CA27552A48AF}" dt="2024-05-01T10:05:32.586" v="6111" actId="13822"/>
        <pc:sldMkLst>
          <pc:docMk/>
          <pc:sldMk cId="1983528922" sldId="310"/>
        </pc:sldMkLst>
        <pc:spChg chg="mod">
          <ac:chgData name="Rushikesh Pawar" userId="43c8d979-f9ed-401f-aa46-f6de4dc291ba" providerId="ADAL" clId="{1A9D4387-C4BE-4C99-910F-CA27552A48AF}" dt="2024-05-01T09:46:18.197" v="5869" actId="20577"/>
          <ac:spMkLst>
            <pc:docMk/>
            <pc:sldMk cId="1983528922" sldId="310"/>
            <ac:spMk id="6" creationId="{92776537-2C8D-56A7-2B24-DA4AA4D19133}"/>
          </ac:spMkLst>
        </pc:spChg>
        <pc:spChg chg="mod">
          <ac:chgData name="Rushikesh Pawar" userId="43c8d979-f9ed-401f-aa46-f6de4dc291ba" providerId="ADAL" clId="{1A9D4387-C4BE-4C99-910F-CA27552A48AF}" dt="2024-05-01T09:50:20.196" v="5874" actId="1076"/>
          <ac:spMkLst>
            <pc:docMk/>
            <pc:sldMk cId="1983528922" sldId="310"/>
            <ac:spMk id="7" creationId="{74DC8BD5-5095-50D2-0229-A57E847D91D7}"/>
          </ac:spMkLst>
        </pc:spChg>
        <pc:spChg chg="del">
          <ac:chgData name="Rushikesh Pawar" userId="43c8d979-f9ed-401f-aa46-f6de4dc291ba" providerId="ADAL" clId="{1A9D4387-C4BE-4C99-910F-CA27552A48AF}" dt="2024-05-01T09:50:16.614" v="5873" actId="478"/>
          <ac:spMkLst>
            <pc:docMk/>
            <pc:sldMk cId="1983528922" sldId="310"/>
            <ac:spMk id="8" creationId="{E3DC34DD-2F0E-4362-F8DD-3A2BDBBDFA1D}"/>
          </ac:spMkLst>
        </pc:spChg>
        <pc:spChg chg="mod">
          <ac:chgData name="Rushikesh Pawar" userId="43c8d979-f9ed-401f-aa46-f6de4dc291ba" providerId="ADAL" clId="{1A9D4387-C4BE-4C99-910F-CA27552A48AF}" dt="2024-05-01T10:02:24.416" v="5979" actId="1076"/>
          <ac:spMkLst>
            <pc:docMk/>
            <pc:sldMk cId="1983528922" sldId="310"/>
            <ac:spMk id="9" creationId="{695A0EE0-50B4-FC4E-46FA-4C3B18BEB2FF}"/>
          </ac:spMkLst>
        </pc:spChg>
        <pc:spChg chg="add del mod">
          <ac:chgData name="Rushikesh Pawar" userId="43c8d979-f9ed-401f-aa46-f6de4dc291ba" providerId="ADAL" clId="{1A9D4387-C4BE-4C99-910F-CA27552A48AF}" dt="2024-05-01T09:50:33.097" v="5877" actId="478"/>
          <ac:spMkLst>
            <pc:docMk/>
            <pc:sldMk cId="1983528922" sldId="310"/>
            <ac:spMk id="11" creationId="{9E5EF35E-557D-5E46-8F08-66D4A980C333}"/>
          </ac:spMkLst>
        </pc:spChg>
        <pc:spChg chg="mod">
          <ac:chgData name="Rushikesh Pawar" userId="43c8d979-f9ed-401f-aa46-f6de4dc291ba" providerId="ADAL" clId="{1A9D4387-C4BE-4C99-910F-CA27552A48AF}" dt="2024-05-01T09:50:24.764" v="5875" actId="1076"/>
          <ac:spMkLst>
            <pc:docMk/>
            <pc:sldMk cId="1983528922" sldId="310"/>
            <ac:spMk id="13" creationId="{91BDEEC1-3B76-1F82-9761-16A74502A045}"/>
          </ac:spMkLst>
        </pc:spChg>
        <pc:spChg chg="add mod">
          <ac:chgData name="Rushikesh Pawar" userId="43c8d979-f9ed-401f-aa46-f6de4dc291ba" providerId="ADAL" clId="{1A9D4387-C4BE-4C99-910F-CA27552A48AF}" dt="2024-05-01T10:01:35.205" v="5974" actId="208"/>
          <ac:spMkLst>
            <pc:docMk/>
            <pc:sldMk cId="1983528922" sldId="310"/>
            <ac:spMk id="15" creationId="{67F6B40F-EA19-9C6E-6461-3D30FD090864}"/>
          </ac:spMkLst>
        </pc:spChg>
        <pc:spChg chg="add mod">
          <ac:chgData name="Rushikesh Pawar" userId="43c8d979-f9ed-401f-aa46-f6de4dc291ba" providerId="ADAL" clId="{1A9D4387-C4BE-4C99-910F-CA27552A48AF}" dt="2024-05-01T10:04:06.564" v="6099" actId="208"/>
          <ac:spMkLst>
            <pc:docMk/>
            <pc:sldMk cId="1983528922" sldId="310"/>
            <ac:spMk id="18" creationId="{E67CD81B-A80F-A1E5-B532-8AFBB8064F22}"/>
          </ac:spMkLst>
        </pc:spChg>
        <pc:picChg chg="mod">
          <ac:chgData name="Rushikesh Pawar" userId="43c8d979-f9ed-401f-aa46-f6de4dc291ba" providerId="ADAL" clId="{1A9D4387-C4BE-4C99-910F-CA27552A48AF}" dt="2024-05-01T09:46:28.840" v="5870" actId="14826"/>
          <ac:picMkLst>
            <pc:docMk/>
            <pc:sldMk cId="1983528922" sldId="310"/>
            <ac:picMk id="10" creationId="{E3DAED7A-92AF-C491-254E-48F746F6C326}"/>
          </ac:picMkLst>
        </pc:picChg>
        <pc:picChg chg="mod">
          <ac:chgData name="Rushikesh Pawar" userId="43c8d979-f9ed-401f-aa46-f6de4dc291ba" providerId="ADAL" clId="{1A9D4387-C4BE-4C99-910F-CA27552A48AF}" dt="2024-05-01T09:46:48.560" v="5871" actId="14826"/>
          <ac:picMkLst>
            <pc:docMk/>
            <pc:sldMk cId="1983528922" sldId="310"/>
            <ac:picMk id="12" creationId="{E49FC788-207B-A27D-4ADD-DA12F68821C4}"/>
          </ac:picMkLst>
        </pc:picChg>
        <pc:cxnChg chg="add mod">
          <ac:chgData name="Rushikesh Pawar" userId="43c8d979-f9ed-401f-aa46-f6de4dc291ba" providerId="ADAL" clId="{1A9D4387-C4BE-4C99-910F-CA27552A48AF}" dt="2024-05-01T10:05:19.678" v="6109" actId="13822"/>
          <ac:cxnSpMkLst>
            <pc:docMk/>
            <pc:sldMk cId="1983528922" sldId="310"/>
            <ac:cxnSpMk id="17" creationId="{B0009315-2616-4F43-F798-84D69972709B}"/>
          </ac:cxnSpMkLst>
        </pc:cxnChg>
        <pc:cxnChg chg="add mod">
          <ac:chgData name="Rushikesh Pawar" userId="43c8d979-f9ed-401f-aa46-f6de4dc291ba" providerId="ADAL" clId="{1A9D4387-C4BE-4C99-910F-CA27552A48AF}" dt="2024-05-01T10:05:25.018" v="6110" actId="13822"/>
          <ac:cxnSpMkLst>
            <pc:docMk/>
            <pc:sldMk cId="1983528922" sldId="310"/>
            <ac:cxnSpMk id="20" creationId="{35A68714-22EC-D549-95CC-4C1E21073BAC}"/>
          </ac:cxnSpMkLst>
        </pc:cxnChg>
        <pc:cxnChg chg="add mod">
          <ac:chgData name="Rushikesh Pawar" userId="43c8d979-f9ed-401f-aa46-f6de4dc291ba" providerId="ADAL" clId="{1A9D4387-C4BE-4C99-910F-CA27552A48AF}" dt="2024-05-01T10:05:32.586" v="6111" actId="13822"/>
          <ac:cxnSpMkLst>
            <pc:docMk/>
            <pc:sldMk cId="1983528922" sldId="310"/>
            <ac:cxnSpMk id="23" creationId="{F0F5D8A1-9EAF-DCB4-73A0-4E3AF9CA2D83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F_1B949CA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Normal</c:v>
                </c:pt>
                <c:pt idx="1">
                  <c:v>Benign</c:v>
                </c:pt>
                <c:pt idx="2">
                  <c:v>Malignant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133</c:v>
                </c:pt>
                <c:pt idx="1">
                  <c:v>487</c:v>
                </c:pt>
                <c:pt idx="2">
                  <c:v>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FD-4BD0-B218-BCF2C75E46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80420672"/>
        <c:axId val="2080418752"/>
      </c:barChart>
      <c:catAx>
        <c:axId val="208042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418752"/>
        <c:crosses val="autoZero"/>
        <c:auto val="1"/>
        <c:lblAlgn val="ctr"/>
        <c:lblOffset val="100"/>
        <c:noMultiLvlLbl val="0"/>
      </c:catAx>
      <c:valAx>
        <c:axId val="208041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42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3F66-7477-4F75-A7C8-D4C5E0AC3FC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0910B-D9FF-4267-A7E5-4ACFEE2F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deed.en_US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creativecommons.org/licenses/by/4.0/deed.en_US" TargetMode="External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08869" y="1121801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-51536" y="1121801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730204" y="1121801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785766" y="884837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14581" y="884837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244655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1663" y="884837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30204" y="884837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208869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51536" y="884837"/>
            <a:ext cx="270000" cy="27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320594" y="621750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053180" y="621750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785766" y="621750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514581" y="621750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97077" y="18008"/>
            <a:ext cx="2307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</a:t>
            </a:r>
          </a:p>
          <a:p>
            <a:pPr>
              <a:lnSpc>
                <a:spcPts val="1400"/>
              </a:lnSpc>
              <a:spcAft>
                <a:spcPts val="300"/>
              </a:spcAft>
            </a:pPr>
            <a:r>
              <a:rPr lang="en-US" sz="11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Bangalore, India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hi-IN" sz="1000" b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भारतीय विज्ञान संस्थान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</a:pPr>
            <a:r>
              <a:rPr lang="hi-IN" sz="1000" err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बंगलौर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  <a:r>
              <a:rPr lang="hi-IN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 भारत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1" name="Picture 20" descr="http://www.iisc.ernet.in/fa/images/IIsc_logo.jpg"/>
          <p:cNvPicPr/>
          <p:nvPr/>
        </p:nvPicPr>
        <p:blipFill>
          <a:blip r:embed="rId2" cstate="print">
            <a:duotone>
              <a:srgbClr val="9C6A6A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79782"/>
            <a:ext cx="684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58266"/>
            <a:ext cx="684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3119717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i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Department of Computational</a:t>
            </a:r>
            <a:r>
              <a:rPr lang="en-US" sz="2100" b="1" i="0" baseline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 and Data Sciences</a:t>
            </a:r>
            <a:endParaRPr lang="en-US" sz="2100" b="1" i="0">
              <a:solidFill>
                <a:schemeClr val="bg1"/>
              </a:solidFill>
              <a:effectLst/>
              <a:latin typeface="Economica" panose="02000506040000020004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852836" y="354958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87735" y="354958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320594" y="354958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53180" y="354958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69274" y="1121801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69274" y="884837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Rectangle 1"/>
          <p:cNvSpPr>
            <a:spLocks noChangeArrowheads="1"/>
          </p:cNvSpPr>
          <p:nvPr userDrawn="1"/>
        </p:nvSpPr>
        <p:spPr bwMode="auto">
          <a:xfrm>
            <a:off x="916977" y="6224522"/>
            <a:ext cx="763219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©Department of Computational and Data Science, IISc, 2016</a:t>
            </a:r>
            <a:b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</a:b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This work is licensed under a </a:t>
            </a: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hlinkClick r:id="rId3"/>
              </a:rPr>
              <a:t>Creative Commons Attribution 4.0 International License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Copyright for external content used with attribution is retained by their original authors</a:t>
            </a:r>
            <a:endParaRPr kumimoji="0" lang="en-US" sz="1200" b="0" i="1" u="none" strike="noStrike" cap="none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+mn-lt"/>
            </a:endParaRPr>
          </a:p>
        </p:txBody>
      </p:sp>
      <p:pic>
        <p:nvPicPr>
          <p:cNvPr id="41" name="Picture 2" descr="Creative Commons License"/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" y="6400051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7254124" y="5901000"/>
            <a:ext cx="1878078" cy="915514"/>
            <a:chOff x="3802302" y="177382"/>
            <a:chExt cx="3192821" cy="1556416"/>
          </a:xfrm>
        </p:grpSpPr>
        <p:sp>
          <p:nvSpPr>
            <p:cNvPr id="45" name="object 19"/>
            <p:cNvSpPr/>
            <p:nvPr/>
          </p:nvSpPr>
          <p:spPr>
            <a:xfrm>
              <a:off x="3930990" y="1669208"/>
              <a:ext cx="2921635" cy="0"/>
            </a:xfrm>
            <a:custGeom>
              <a:avLst/>
              <a:gdLst/>
              <a:ahLst/>
              <a:cxnLst/>
              <a:rect l="l" t="t" r="r" b="b"/>
              <a:pathLst>
                <a:path w="2921634">
                  <a:moveTo>
                    <a:pt x="0" y="0"/>
                  </a:moveTo>
                  <a:lnTo>
                    <a:pt x="2921203" y="0"/>
                  </a:lnTo>
                </a:path>
              </a:pathLst>
            </a:custGeom>
            <a:ln w="7124">
              <a:solidFill>
                <a:srgbClr val="005D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3927903" y="264369"/>
              <a:ext cx="1003096" cy="1080000"/>
              <a:chOff x="598488" y="432211"/>
              <a:chExt cx="2120668" cy="2283253"/>
            </a:xfrm>
          </p:grpSpPr>
          <p:sp>
            <p:nvSpPr>
              <p:cNvPr id="50" name="object 8"/>
              <p:cNvSpPr/>
              <p:nvPr/>
            </p:nvSpPr>
            <p:spPr>
              <a:xfrm>
                <a:off x="1205052" y="2584170"/>
                <a:ext cx="73660" cy="73025"/>
              </a:xfrm>
              <a:custGeom>
                <a:avLst/>
                <a:gdLst/>
                <a:ahLst/>
                <a:cxnLst/>
                <a:rect l="l" t="t" r="r" b="b"/>
                <a:pathLst>
                  <a:path w="73659" h="73025">
                    <a:moveTo>
                      <a:pt x="39627" y="0"/>
                    </a:moveTo>
                    <a:lnTo>
                      <a:pt x="5051" y="17194"/>
                    </a:lnTo>
                    <a:lnTo>
                      <a:pt x="0" y="40554"/>
                    </a:lnTo>
                    <a:lnTo>
                      <a:pt x="3351" y="52202"/>
                    </a:lnTo>
                    <a:lnTo>
                      <a:pt x="10620" y="62446"/>
                    </a:lnTo>
                    <a:lnTo>
                      <a:pt x="17885" y="68116"/>
                    </a:lnTo>
                    <a:lnTo>
                      <a:pt x="29208" y="72513"/>
                    </a:lnTo>
                    <a:lnTo>
                      <a:pt x="41203" y="73008"/>
                    </a:lnTo>
                    <a:lnTo>
                      <a:pt x="52855" y="69591"/>
                    </a:lnTo>
                    <a:lnTo>
                      <a:pt x="63151" y="62251"/>
                    </a:lnTo>
                    <a:lnTo>
                      <a:pt x="69973" y="52632"/>
                    </a:lnTo>
                    <a:lnTo>
                      <a:pt x="73200" y="41606"/>
                    </a:lnTo>
                    <a:lnTo>
                      <a:pt x="72685" y="29895"/>
                    </a:lnTo>
                    <a:lnTo>
                      <a:pt x="68279" y="18223"/>
                    </a:lnTo>
                    <a:lnTo>
                      <a:pt x="59835" y="7312"/>
                    </a:lnTo>
                    <a:lnTo>
                      <a:pt x="50338" y="1961"/>
                    </a:lnTo>
                    <a:lnTo>
                      <a:pt x="39627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bk object 16"/>
              <p:cNvSpPr/>
              <p:nvPr/>
            </p:nvSpPr>
            <p:spPr>
              <a:xfrm>
                <a:off x="1962839" y="577608"/>
                <a:ext cx="667385" cy="1985010"/>
              </a:xfrm>
              <a:custGeom>
                <a:avLst/>
                <a:gdLst/>
                <a:ahLst/>
                <a:cxnLst/>
                <a:rect l="l" t="t" r="r" b="b"/>
                <a:pathLst>
                  <a:path w="667385" h="1985010">
                    <a:moveTo>
                      <a:pt x="0" y="0"/>
                    </a:moveTo>
                    <a:lnTo>
                      <a:pt x="72899" y="55445"/>
                    </a:lnTo>
                    <a:lnTo>
                      <a:pt x="139199" y="113673"/>
                    </a:lnTo>
                    <a:lnTo>
                      <a:pt x="199209" y="174074"/>
                    </a:lnTo>
                    <a:lnTo>
                      <a:pt x="253237" y="236039"/>
                    </a:lnTo>
                    <a:lnTo>
                      <a:pt x="301594" y="298962"/>
                    </a:lnTo>
                    <a:lnTo>
                      <a:pt x="344589" y="362233"/>
                    </a:lnTo>
                    <a:lnTo>
                      <a:pt x="382531" y="425245"/>
                    </a:lnTo>
                    <a:lnTo>
                      <a:pt x="415730" y="487388"/>
                    </a:lnTo>
                    <a:lnTo>
                      <a:pt x="444494" y="548056"/>
                    </a:lnTo>
                    <a:lnTo>
                      <a:pt x="469134" y="606639"/>
                    </a:lnTo>
                    <a:lnTo>
                      <a:pt x="489959" y="662529"/>
                    </a:lnTo>
                    <a:lnTo>
                      <a:pt x="507278" y="715119"/>
                    </a:lnTo>
                    <a:lnTo>
                      <a:pt x="521401" y="763799"/>
                    </a:lnTo>
                    <a:lnTo>
                      <a:pt x="532637" y="807962"/>
                    </a:lnTo>
                    <a:lnTo>
                      <a:pt x="541296" y="847000"/>
                    </a:lnTo>
                    <a:lnTo>
                      <a:pt x="552118" y="907265"/>
                    </a:lnTo>
                    <a:lnTo>
                      <a:pt x="556755" y="944016"/>
                    </a:lnTo>
                    <a:lnTo>
                      <a:pt x="556039" y="1047664"/>
                    </a:lnTo>
                    <a:lnTo>
                      <a:pt x="550684" y="1145660"/>
                    </a:lnTo>
                    <a:lnTo>
                      <a:pt x="541196" y="1238040"/>
                    </a:lnTo>
                    <a:lnTo>
                      <a:pt x="528080" y="1324842"/>
                    </a:lnTo>
                    <a:lnTo>
                      <a:pt x="511842" y="1406101"/>
                    </a:lnTo>
                    <a:lnTo>
                      <a:pt x="492988" y="1481853"/>
                    </a:lnTo>
                    <a:lnTo>
                      <a:pt x="472024" y="1552136"/>
                    </a:lnTo>
                    <a:lnTo>
                      <a:pt x="449453" y="1616986"/>
                    </a:lnTo>
                    <a:lnTo>
                      <a:pt x="425784" y="1676438"/>
                    </a:lnTo>
                    <a:lnTo>
                      <a:pt x="401520" y="1730530"/>
                    </a:lnTo>
                    <a:lnTo>
                      <a:pt x="377167" y="1779298"/>
                    </a:lnTo>
                    <a:lnTo>
                      <a:pt x="353231" y="1822777"/>
                    </a:lnTo>
                    <a:lnTo>
                      <a:pt x="330218" y="1861005"/>
                    </a:lnTo>
                    <a:lnTo>
                      <a:pt x="308633" y="1894018"/>
                    </a:lnTo>
                    <a:lnTo>
                      <a:pt x="271770" y="1944544"/>
                    </a:lnTo>
                    <a:lnTo>
                      <a:pt x="246686" y="1974646"/>
                    </a:lnTo>
                    <a:lnTo>
                      <a:pt x="237426" y="1984616"/>
                    </a:lnTo>
                    <a:lnTo>
                      <a:pt x="299925" y="1940762"/>
                    </a:lnTo>
                    <a:lnTo>
                      <a:pt x="356056" y="1890351"/>
                    </a:lnTo>
                    <a:lnTo>
                      <a:pt x="406161" y="1834335"/>
                    </a:lnTo>
                    <a:lnTo>
                      <a:pt x="450581" y="1773667"/>
                    </a:lnTo>
                    <a:lnTo>
                      <a:pt x="489661" y="1709299"/>
                    </a:lnTo>
                    <a:lnTo>
                      <a:pt x="523740" y="1642183"/>
                    </a:lnTo>
                    <a:lnTo>
                      <a:pt x="553161" y="1573272"/>
                    </a:lnTo>
                    <a:lnTo>
                      <a:pt x="578266" y="1503516"/>
                    </a:lnTo>
                    <a:lnTo>
                      <a:pt x="599398" y="1433869"/>
                    </a:lnTo>
                    <a:lnTo>
                      <a:pt x="616897" y="1365283"/>
                    </a:lnTo>
                    <a:lnTo>
                      <a:pt x="631107" y="1298710"/>
                    </a:lnTo>
                    <a:lnTo>
                      <a:pt x="642369" y="1235101"/>
                    </a:lnTo>
                    <a:lnTo>
                      <a:pt x="651025" y="1175410"/>
                    </a:lnTo>
                    <a:lnTo>
                      <a:pt x="657417" y="1120589"/>
                    </a:lnTo>
                    <a:lnTo>
                      <a:pt x="661888" y="1071589"/>
                    </a:lnTo>
                    <a:lnTo>
                      <a:pt x="664779" y="1029363"/>
                    </a:lnTo>
                    <a:lnTo>
                      <a:pt x="667189" y="969042"/>
                    </a:lnTo>
                    <a:lnTo>
                      <a:pt x="667393" y="952850"/>
                    </a:lnTo>
                    <a:lnTo>
                      <a:pt x="667385" y="947242"/>
                    </a:lnTo>
                    <a:lnTo>
                      <a:pt x="647153" y="834291"/>
                    </a:lnTo>
                    <a:lnTo>
                      <a:pt x="621068" y="730297"/>
                    </a:lnTo>
                    <a:lnTo>
                      <a:pt x="589873" y="634920"/>
                    </a:lnTo>
                    <a:lnTo>
                      <a:pt x="554314" y="547815"/>
                    </a:lnTo>
                    <a:lnTo>
                      <a:pt x="515137" y="468642"/>
                    </a:lnTo>
                    <a:lnTo>
                      <a:pt x="473086" y="397057"/>
                    </a:lnTo>
                    <a:lnTo>
                      <a:pt x="428907" y="332719"/>
                    </a:lnTo>
                    <a:lnTo>
                      <a:pt x="383345" y="275285"/>
                    </a:lnTo>
                    <a:lnTo>
                      <a:pt x="337146" y="224413"/>
                    </a:lnTo>
                    <a:lnTo>
                      <a:pt x="291053" y="179760"/>
                    </a:lnTo>
                    <a:lnTo>
                      <a:pt x="245814" y="140985"/>
                    </a:lnTo>
                    <a:lnTo>
                      <a:pt x="202173" y="107744"/>
                    </a:lnTo>
                    <a:lnTo>
                      <a:pt x="160874" y="79696"/>
                    </a:lnTo>
                    <a:lnTo>
                      <a:pt x="122665" y="56498"/>
                    </a:lnTo>
                    <a:lnTo>
                      <a:pt x="88289" y="37808"/>
                    </a:lnTo>
                    <a:lnTo>
                      <a:pt x="34019" y="12584"/>
                    </a:lnTo>
                    <a:lnTo>
                      <a:pt x="4028" y="12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bk object 18"/>
              <p:cNvSpPr/>
              <p:nvPr/>
            </p:nvSpPr>
            <p:spPr>
              <a:xfrm>
                <a:off x="798262" y="732992"/>
                <a:ext cx="1520190" cy="1545590"/>
              </a:xfrm>
              <a:custGeom>
                <a:avLst/>
                <a:gdLst/>
                <a:ahLst/>
                <a:cxnLst/>
                <a:rect l="l" t="t" r="r" b="b"/>
                <a:pathLst>
                  <a:path w="1520189" h="1545589">
                    <a:moveTo>
                      <a:pt x="820" y="1503114"/>
                    </a:moveTo>
                    <a:lnTo>
                      <a:pt x="694" y="1505363"/>
                    </a:lnTo>
                    <a:lnTo>
                      <a:pt x="0" y="1534954"/>
                    </a:lnTo>
                    <a:lnTo>
                      <a:pt x="37" y="1545273"/>
                    </a:lnTo>
                    <a:lnTo>
                      <a:pt x="820" y="1503114"/>
                    </a:lnTo>
                    <a:close/>
                  </a:path>
                  <a:path w="1520189" h="1545589">
                    <a:moveTo>
                      <a:pt x="1276047" y="0"/>
                    </a:moveTo>
                    <a:lnTo>
                      <a:pt x="1182981" y="4203"/>
                    </a:lnTo>
                    <a:lnTo>
                      <a:pt x="1080725" y="14886"/>
                    </a:lnTo>
                    <a:lnTo>
                      <a:pt x="971664" y="33811"/>
                    </a:lnTo>
                    <a:lnTo>
                      <a:pt x="858182" y="62739"/>
                    </a:lnTo>
                    <a:lnTo>
                      <a:pt x="742664" y="103434"/>
                    </a:lnTo>
                    <a:lnTo>
                      <a:pt x="627493" y="157658"/>
                    </a:lnTo>
                    <a:lnTo>
                      <a:pt x="515054" y="227173"/>
                    </a:lnTo>
                    <a:lnTo>
                      <a:pt x="407733" y="313741"/>
                    </a:lnTo>
                    <a:lnTo>
                      <a:pt x="307912" y="419126"/>
                    </a:lnTo>
                    <a:lnTo>
                      <a:pt x="217977" y="545089"/>
                    </a:lnTo>
                    <a:lnTo>
                      <a:pt x="140311" y="693394"/>
                    </a:lnTo>
                    <a:lnTo>
                      <a:pt x="77300" y="865802"/>
                    </a:lnTo>
                    <a:lnTo>
                      <a:pt x="31328" y="1064077"/>
                    </a:lnTo>
                    <a:lnTo>
                      <a:pt x="4779" y="1289979"/>
                    </a:lnTo>
                    <a:lnTo>
                      <a:pt x="820" y="1503114"/>
                    </a:lnTo>
                    <a:lnTo>
                      <a:pt x="3332" y="1458550"/>
                    </a:lnTo>
                    <a:lnTo>
                      <a:pt x="9127" y="1396566"/>
                    </a:lnTo>
                    <a:lnTo>
                      <a:pt x="19289" y="1321461"/>
                    </a:lnTo>
                    <a:lnTo>
                      <a:pt x="35032" y="1235286"/>
                    </a:lnTo>
                    <a:lnTo>
                      <a:pt x="57567" y="1140089"/>
                    </a:lnTo>
                    <a:lnTo>
                      <a:pt x="88106" y="1037922"/>
                    </a:lnTo>
                    <a:lnTo>
                      <a:pt x="127862" y="930834"/>
                    </a:lnTo>
                    <a:lnTo>
                      <a:pt x="178045" y="820876"/>
                    </a:lnTo>
                    <a:lnTo>
                      <a:pt x="239869" y="710098"/>
                    </a:lnTo>
                    <a:lnTo>
                      <a:pt x="314545" y="600551"/>
                    </a:lnTo>
                    <a:lnTo>
                      <a:pt x="403286" y="494283"/>
                    </a:lnTo>
                    <a:lnTo>
                      <a:pt x="507302" y="393347"/>
                    </a:lnTo>
                    <a:lnTo>
                      <a:pt x="627807" y="299791"/>
                    </a:lnTo>
                    <a:lnTo>
                      <a:pt x="766012" y="215665"/>
                    </a:lnTo>
                    <a:lnTo>
                      <a:pt x="923129" y="143022"/>
                    </a:lnTo>
                    <a:lnTo>
                      <a:pt x="1100371" y="83909"/>
                    </a:lnTo>
                    <a:lnTo>
                      <a:pt x="1298949" y="40378"/>
                    </a:lnTo>
                    <a:lnTo>
                      <a:pt x="1520075" y="14478"/>
                    </a:lnTo>
                    <a:lnTo>
                      <a:pt x="1508724" y="12724"/>
                    </a:lnTo>
                    <a:lnTo>
                      <a:pt x="1476262" y="8637"/>
                    </a:lnTo>
                    <a:lnTo>
                      <a:pt x="1425072" y="3979"/>
                    </a:lnTo>
                    <a:lnTo>
                      <a:pt x="1357539" y="512"/>
                    </a:lnTo>
                    <a:lnTo>
                      <a:pt x="1276047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bk object 19"/>
              <p:cNvSpPr/>
              <p:nvPr/>
            </p:nvSpPr>
            <p:spPr>
              <a:xfrm>
                <a:off x="907837" y="1023442"/>
                <a:ext cx="1642745" cy="328930"/>
              </a:xfrm>
              <a:custGeom>
                <a:avLst/>
                <a:gdLst/>
                <a:ahLst/>
                <a:cxnLst/>
                <a:rect l="l" t="t" r="r" b="b"/>
                <a:pathLst>
                  <a:path w="1642745" h="328930">
                    <a:moveTo>
                      <a:pt x="0" y="0"/>
                    </a:moveTo>
                    <a:lnTo>
                      <a:pt x="53279" y="37931"/>
                    </a:lnTo>
                    <a:lnTo>
                      <a:pt x="93011" y="63744"/>
                    </a:lnTo>
                    <a:lnTo>
                      <a:pt x="142663" y="93835"/>
                    </a:lnTo>
                    <a:lnTo>
                      <a:pt x="201595" y="126820"/>
                    </a:lnTo>
                    <a:lnTo>
                      <a:pt x="269165" y="161315"/>
                    </a:lnTo>
                    <a:lnTo>
                      <a:pt x="344734" y="195938"/>
                    </a:lnTo>
                    <a:lnTo>
                      <a:pt x="427662" y="229304"/>
                    </a:lnTo>
                    <a:lnTo>
                      <a:pt x="517309" y="260029"/>
                    </a:lnTo>
                    <a:lnTo>
                      <a:pt x="613034" y="286730"/>
                    </a:lnTo>
                    <a:lnTo>
                      <a:pt x="714197" y="308022"/>
                    </a:lnTo>
                    <a:lnTo>
                      <a:pt x="820159" y="322523"/>
                    </a:lnTo>
                    <a:lnTo>
                      <a:pt x="930278" y="328849"/>
                    </a:lnTo>
                    <a:lnTo>
                      <a:pt x="1043916" y="325615"/>
                    </a:lnTo>
                    <a:lnTo>
                      <a:pt x="1160431" y="311438"/>
                    </a:lnTo>
                    <a:lnTo>
                      <a:pt x="1279183" y="284935"/>
                    </a:lnTo>
                    <a:lnTo>
                      <a:pt x="1399534" y="244721"/>
                    </a:lnTo>
                    <a:lnTo>
                      <a:pt x="1473085" y="211186"/>
                    </a:lnTo>
                    <a:lnTo>
                      <a:pt x="875165" y="211186"/>
                    </a:lnTo>
                    <a:lnTo>
                      <a:pt x="767774" y="207492"/>
                    </a:lnTo>
                    <a:lnTo>
                      <a:pt x="657977" y="198726"/>
                    </a:lnTo>
                    <a:lnTo>
                      <a:pt x="546691" y="184182"/>
                    </a:lnTo>
                    <a:lnTo>
                      <a:pt x="434831" y="163150"/>
                    </a:lnTo>
                    <a:lnTo>
                      <a:pt x="323316" y="134924"/>
                    </a:lnTo>
                    <a:lnTo>
                      <a:pt x="213061" y="98796"/>
                    </a:lnTo>
                    <a:lnTo>
                      <a:pt x="104983" y="54057"/>
                    </a:lnTo>
                    <a:lnTo>
                      <a:pt x="0" y="0"/>
                    </a:lnTo>
                    <a:close/>
                  </a:path>
                  <a:path w="1642745" h="328930">
                    <a:moveTo>
                      <a:pt x="1642465" y="117627"/>
                    </a:moveTo>
                    <a:lnTo>
                      <a:pt x="1582133" y="133030"/>
                    </a:lnTo>
                    <a:lnTo>
                      <a:pt x="1537653" y="143123"/>
                    </a:lnTo>
                    <a:lnTo>
                      <a:pt x="1482515" y="154515"/>
                    </a:lnTo>
                    <a:lnTo>
                      <a:pt x="1417638" y="166499"/>
                    </a:lnTo>
                    <a:lnTo>
                      <a:pt x="1343937" y="178367"/>
                    </a:lnTo>
                    <a:lnTo>
                      <a:pt x="1262303" y="189413"/>
                    </a:lnTo>
                    <a:lnTo>
                      <a:pt x="1173731" y="198922"/>
                    </a:lnTo>
                    <a:lnTo>
                      <a:pt x="1079060" y="206194"/>
                    </a:lnTo>
                    <a:lnTo>
                      <a:pt x="979232" y="210518"/>
                    </a:lnTo>
                    <a:lnTo>
                      <a:pt x="875165" y="211186"/>
                    </a:lnTo>
                    <a:lnTo>
                      <a:pt x="1473085" y="211186"/>
                    </a:lnTo>
                    <a:lnTo>
                      <a:pt x="1520846" y="189410"/>
                    </a:lnTo>
                    <a:lnTo>
                      <a:pt x="1642465" y="117627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bk object 20"/>
              <p:cNvSpPr/>
              <p:nvPr/>
            </p:nvSpPr>
            <p:spPr>
              <a:xfrm>
                <a:off x="700370" y="1230909"/>
                <a:ext cx="1769110" cy="1014730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014730">
                    <a:moveTo>
                      <a:pt x="0" y="0"/>
                    </a:moveTo>
                    <a:lnTo>
                      <a:pt x="78777" y="210379"/>
                    </a:lnTo>
                    <a:lnTo>
                      <a:pt x="167918" y="390957"/>
                    </a:lnTo>
                    <a:lnTo>
                      <a:pt x="265866" y="543789"/>
                    </a:lnTo>
                    <a:lnTo>
                      <a:pt x="371062" y="670932"/>
                    </a:lnTo>
                    <a:lnTo>
                      <a:pt x="481951" y="774441"/>
                    </a:lnTo>
                    <a:lnTo>
                      <a:pt x="596973" y="856373"/>
                    </a:lnTo>
                    <a:lnTo>
                      <a:pt x="714571" y="918782"/>
                    </a:lnTo>
                    <a:lnTo>
                      <a:pt x="833189" y="963726"/>
                    </a:lnTo>
                    <a:lnTo>
                      <a:pt x="951268" y="993259"/>
                    </a:lnTo>
                    <a:lnTo>
                      <a:pt x="1067250" y="1009438"/>
                    </a:lnTo>
                    <a:lnTo>
                      <a:pt x="1179579" y="1014319"/>
                    </a:lnTo>
                    <a:lnTo>
                      <a:pt x="1286697" y="1009958"/>
                    </a:lnTo>
                    <a:lnTo>
                      <a:pt x="1387045" y="998410"/>
                    </a:lnTo>
                    <a:lnTo>
                      <a:pt x="1479067" y="981732"/>
                    </a:lnTo>
                    <a:lnTo>
                      <a:pt x="1530685" y="969318"/>
                    </a:lnTo>
                    <a:lnTo>
                      <a:pt x="1301323" y="969318"/>
                    </a:lnTo>
                    <a:lnTo>
                      <a:pt x="1159559" y="955183"/>
                    </a:lnTo>
                    <a:lnTo>
                      <a:pt x="1025147" y="924372"/>
                    </a:lnTo>
                    <a:lnTo>
                      <a:pt x="898247" y="879150"/>
                    </a:lnTo>
                    <a:lnTo>
                      <a:pt x="779018" y="821779"/>
                    </a:lnTo>
                    <a:lnTo>
                      <a:pt x="667620" y="754522"/>
                    </a:lnTo>
                    <a:lnTo>
                      <a:pt x="564215" y="679642"/>
                    </a:lnTo>
                    <a:lnTo>
                      <a:pt x="468961" y="599401"/>
                    </a:lnTo>
                    <a:lnTo>
                      <a:pt x="382020" y="516063"/>
                    </a:lnTo>
                    <a:lnTo>
                      <a:pt x="303550" y="431891"/>
                    </a:lnTo>
                    <a:lnTo>
                      <a:pt x="233713" y="349146"/>
                    </a:lnTo>
                    <a:lnTo>
                      <a:pt x="172668" y="270092"/>
                    </a:lnTo>
                    <a:lnTo>
                      <a:pt x="120575" y="196992"/>
                    </a:lnTo>
                    <a:lnTo>
                      <a:pt x="77595" y="132109"/>
                    </a:lnTo>
                    <a:lnTo>
                      <a:pt x="43887" y="77705"/>
                    </a:lnTo>
                    <a:lnTo>
                      <a:pt x="19612" y="36044"/>
                    </a:lnTo>
                    <a:lnTo>
                      <a:pt x="4929" y="9388"/>
                    </a:lnTo>
                    <a:lnTo>
                      <a:pt x="0" y="0"/>
                    </a:lnTo>
                    <a:close/>
                  </a:path>
                  <a:path w="1769110" h="1014730">
                    <a:moveTo>
                      <a:pt x="1769122" y="889050"/>
                    </a:moveTo>
                    <a:lnTo>
                      <a:pt x="1606265" y="938515"/>
                    </a:lnTo>
                    <a:lnTo>
                      <a:pt x="1450278" y="964517"/>
                    </a:lnTo>
                    <a:lnTo>
                      <a:pt x="1301323" y="969318"/>
                    </a:lnTo>
                    <a:lnTo>
                      <a:pt x="1530685" y="969318"/>
                    </a:lnTo>
                    <a:lnTo>
                      <a:pt x="1631902" y="941207"/>
                    </a:lnTo>
                    <a:lnTo>
                      <a:pt x="1689599" y="921472"/>
                    </a:lnTo>
                    <a:lnTo>
                      <a:pt x="1732740" y="904831"/>
                    </a:lnTo>
                    <a:lnTo>
                      <a:pt x="1759767" y="893338"/>
                    </a:lnTo>
                    <a:lnTo>
                      <a:pt x="1769122" y="889050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bk object 21"/>
              <p:cNvSpPr/>
              <p:nvPr/>
            </p:nvSpPr>
            <p:spPr>
              <a:xfrm>
                <a:off x="1073039" y="1185621"/>
                <a:ext cx="1584960" cy="1365250"/>
              </a:xfrm>
              <a:custGeom>
                <a:avLst/>
                <a:gdLst/>
                <a:ahLst/>
                <a:cxnLst/>
                <a:rect l="l" t="t" r="r" b="b"/>
                <a:pathLst>
                  <a:path w="1584960" h="1365250">
                    <a:moveTo>
                      <a:pt x="1584629" y="0"/>
                    </a:moveTo>
                    <a:lnTo>
                      <a:pt x="1576998" y="38164"/>
                    </a:lnTo>
                    <a:lnTo>
                      <a:pt x="1566433" y="82778"/>
                    </a:lnTo>
                    <a:lnTo>
                      <a:pt x="1550454" y="141664"/>
                    </a:lnTo>
                    <a:lnTo>
                      <a:pt x="1528378" y="212762"/>
                    </a:lnTo>
                    <a:lnTo>
                      <a:pt x="1499520" y="294010"/>
                    </a:lnTo>
                    <a:lnTo>
                      <a:pt x="1463195" y="383346"/>
                    </a:lnTo>
                    <a:lnTo>
                      <a:pt x="1418719" y="478711"/>
                    </a:lnTo>
                    <a:lnTo>
                      <a:pt x="1365406" y="578041"/>
                    </a:lnTo>
                    <a:lnTo>
                      <a:pt x="1302573" y="679276"/>
                    </a:lnTo>
                    <a:lnTo>
                      <a:pt x="1229535" y="780356"/>
                    </a:lnTo>
                    <a:lnTo>
                      <a:pt x="1145608" y="879217"/>
                    </a:lnTo>
                    <a:lnTo>
                      <a:pt x="1050105" y="973800"/>
                    </a:lnTo>
                    <a:lnTo>
                      <a:pt x="942344" y="1062042"/>
                    </a:lnTo>
                    <a:lnTo>
                      <a:pt x="821639" y="1141883"/>
                    </a:lnTo>
                    <a:lnTo>
                      <a:pt x="687306" y="1211262"/>
                    </a:lnTo>
                    <a:lnTo>
                      <a:pt x="538660" y="1268116"/>
                    </a:lnTo>
                    <a:lnTo>
                      <a:pt x="375017" y="1310385"/>
                    </a:lnTo>
                    <a:lnTo>
                      <a:pt x="195692" y="1336008"/>
                    </a:lnTo>
                    <a:lnTo>
                      <a:pt x="0" y="1342923"/>
                    </a:lnTo>
                    <a:lnTo>
                      <a:pt x="10172" y="1344938"/>
                    </a:lnTo>
                    <a:lnTo>
                      <a:pt x="39381" y="1349852"/>
                    </a:lnTo>
                    <a:lnTo>
                      <a:pt x="85666" y="1355970"/>
                    </a:lnTo>
                    <a:lnTo>
                      <a:pt x="147065" y="1361593"/>
                    </a:lnTo>
                    <a:lnTo>
                      <a:pt x="221618" y="1365025"/>
                    </a:lnTo>
                    <a:lnTo>
                      <a:pt x="307362" y="1364571"/>
                    </a:lnTo>
                    <a:lnTo>
                      <a:pt x="402338" y="1358533"/>
                    </a:lnTo>
                    <a:lnTo>
                      <a:pt x="504582" y="1345215"/>
                    </a:lnTo>
                    <a:lnTo>
                      <a:pt x="612135" y="1322921"/>
                    </a:lnTo>
                    <a:lnTo>
                      <a:pt x="723034" y="1289953"/>
                    </a:lnTo>
                    <a:lnTo>
                      <a:pt x="835319" y="1244615"/>
                    </a:lnTo>
                    <a:lnTo>
                      <a:pt x="947029" y="1185211"/>
                    </a:lnTo>
                    <a:lnTo>
                      <a:pt x="1056202" y="1110044"/>
                    </a:lnTo>
                    <a:lnTo>
                      <a:pt x="1160876" y="1017417"/>
                    </a:lnTo>
                    <a:lnTo>
                      <a:pt x="1259091" y="905634"/>
                    </a:lnTo>
                    <a:lnTo>
                      <a:pt x="1348885" y="772999"/>
                    </a:lnTo>
                    <a:lnTo>
                      <a:pt x="1428297" y="617814"/>
                    </a:lnTo>
                    <a:lnTo>
                      <a:pt x="1495366" y="438384"/>
                    </a:lnTo>
                    <a:lnTo>
                      <a:pt x="1548131" y="233011"/>
                    </a:lnTo>
                    <a:lnTo>
                      <a:pt x="1584629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6"/>
              <p:cNvSpPr/>
              <p:nvPr/>
            </p:nvSpPr>
            <p:spPr>
              <a:xfrm>
                <a:off x="1120242" y="676770"/>
                <a:ext cx="903605" cy="1850389"/>
              </a:xfrm>
              <a:custGeom>
                <a:avLst/>
                <a:gdLst/>
                <a:ahLst/>
                <a:cxnLst/>
                <a:rect l="l" t="t" r="r" b="b"/>
                <a:pathLst>
                  <a:path w="903605" h="1850389">
                    <a:moveTo>
                      <a:pt x="7521" y="0"/>
                    </a:moveTo>
                    <a:lnTo>
                      <a:pt x="6543" y="9885"/>
                    </a:lnTo>
                    <a:lnTo>
                      <a:pt x="4286" y="38436"/>
                    </a:lnTo>
                    <a:lnTo>
                      <a:pt x="1766" y="83990"/>
                    </a:lnTo>
                    <a:lnTo>
                      <a:pt x="0" y="144886"/>
                    </a:lnTo>
                    <a:lnTo>
                      <a:pt x="2" y="219464"/>
                    </a:lnTo>
                    <a:lnTo>
                      <a:pt x="2791" y="306062"/>
                    </a:lnTo>
                    <a:lnTo>
                      <a:pt x="9381" y="403020"/>
                    </a:lnTo>
                    <a:lnTo>
                      <a:pt x="20789" y="508676"/>
                    </a:lnTo>
                    <a:lnTo>
                      <a:pt x="38030" y="621369"/>
                    </a:lnTo>
                    <a:lnTo>
                      <a:pt x="62121" y="739438"/>
                    </a:lnTo>
                    <a:lnTo>
                      <a:pt x="94079" y="861222"/>
                    </a:lnTo>
                    <a:lnTo>
                      <a:pt x="134918" y="985061"/>
                    </a:lnTo>
                    <a:lnTo>
                      <a:pt x="185655" y="1109292"/>
                    </a:lnTo>
                    <a:lnTo>
                      <a:pt x="247307" y="1232256"/>
                    </a:lnTo>
                    <a:lnTo>
                      <a:pt x="320889" y="1352290"/>
                    </a:lnTo>
                    <a:lnTo>
                      <a:pt x="407417" y="1467734"/>
                    </a:lnTo>
                    <a:lnTo>
                      <a:pt x="507908" y="1576927"/>
                    </a:lnTo>
                    <a:lnTo>
                      <a:pt x="623377" y="1678208"/>
                    </a:lnTo>
                    <a:lnTo>
                      <a:pt x="754841" y="1769916"/>
                    </a:lnTo>
                    <a:lnTo>
                      <a:pt x="903315" y="1850389"/>
                    </a:lnTo>
                    <a:lnTo>
                      <a:pt x="897172" y="1846425"/>
                    </a:lnTo>
                    <a:lnTo>
                      <a:pt x="879563" y="1834390"/>
                    </a:lnTo>
                    <a:lnTo>
                      <a:pt x="814882" y="1785280"/>
                    </a:lnTo>
                    <a:lnTo>
                      <a:pt x="770275" y="1747786"/>
                    </a:lnTo>
                    <a:lnTo>
                      <a:pt x="719134" y="1701388"/>
                    </a:lnTo>
                    <a:lnTo>
                      <a:pt x="662693" y="1645877"/>
                    </a:lnTo>
                    <a:lnTo>
                      <a:pt x="602184" y="1581045"/>
                    </a:lnTo>
                    <a:lnTo>
                      <a:pt x="538839" y="1506682"/>
                    </a:lnTo>
                    <a:lnTo>
                      <a:pt x="473892" y="1422580"/>
                    </a:lnTo>
                    <a:lnTo>
                      <a:pt x="408575" y="1328531"/>
                    </a:lnTo>
                    <a:lnTo>
                      <a:pt x="344122" y="1224325"/>
                    </a:lnTo>
                    <a:lnTo>
                      <a:pt x="281765" y="1109754"/>
                    </a:lnTo>
                    <a:lnTo>
                      <a:pt x="222738" y="984610"/>
                    </a:lnTo>
                    <a:lnTo>
                      <a:pt x="168272" y="848682"/>
                    </a:lnTo>
                    <a:lnTo>
                      <a:pt x="119601" y="701763"/>
                    </a:lnTo>
                    <a:lnTo>
                      <a:pt x="77957" y="543644"/>
                    </a:lnTo>
                    <a:lnTo>
                      <a:pt x="44574" y="374117"/>
                    </a:lnTo>
                    <a:lnTo>
                      <a:pt x="20684" y="192971"/>
                    </a:lnTo>
                    <a:lnTo>
                      <a:pt x="752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3"/>
              <p:cNvSpPr/>
              <p:nvPr/>
            </p:nvSpPr>
            <p:spPr>
              <a:xfrm>
                <a:off x="1261659" y="548589"/>
                <a:ext cx="688975" cy="2056764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2056764">
                    <a:moveTo>
                      <a:pt x="449211" y="0"/>
                    </a:moveTo>
                    <a:lnTo>
                      <a:pt x="473981" y="68522"/>
                    </a:lnTo>
                    <a:lnTo>
                      <a:pt x="489599" y="119491"/>
                    </a:lnTo>
                    <a:lnTo>
                      <a:pt x="506618" y="183068"/>
                    </a:lnTo>
                    <a:lnTo>
                      <a:pt x="523671" y="258381"/>
                    </a:lnTo>
                    <a:lnTo>
                      <a:pt x="539389" y="344558"/>
                    </a:lnTo>
                    <a:lnTo>
                      <a:pt x="552406" y="440725"/>
                    </a:lnTo>
                    <a:lnTo>
                      <a:pt x="561353" y="546010"/>
                    </a:lnTo>
                    <a:lnTo>
                      <a:pt x="564862" y="659541"/>
                    </a:lnTo>
                    <a:lnTo>
                      <a:pt x="561566" y="780443"/>
                    </a:lnTo>
                    <a:lnTo>
                      <a:pt x="550098" y="907845"/>
                    </a:lnTo>
                    <a:lnTo>
                      <a:pt x="529089" y="1040874"/>
                    </a:lnTo>
                    <a:lnTo>
                      <a:pt x="497171" y="1178656"/>
                    </a:lnTo>
                    <a:lnTo>
                      <a:pt x="452978" y="1320320"/>
                    </a:lnTo>
                    <a:lnTo>
                      <a:pt x="395140" y="1464992"/>
                    </a:lnTo>
                    <a:lnTo>
                      <a:pt x="322292" y="1611799"/>
                    </a:lnTo>
                    <a:lnTo>
                      <a:pt x="233064" y="1759870"/>
                    </a:lnTo>
                    <a:lnTo>
                      <a:pt x="126089" y="1908330"/>
                    </a:lnTo>
                    <a:lnTo>
                      <a:pt x="0" y="2056307"/>
                    </a:lnTo>
                    <a:lnTo>
                      <a:pt x="8485" y="2049380"/>
                    </a:lnTo>
                    <a:lnTo>
                      <a:pt x="69398" y="1995651"/>
                    </a:lnTo>
                    <a:lnTo>
                      <a:pt x="117174" y="1949979"/>
                    </a:lnTo>
                    <a:lnTo>
                      <a:pt x="173396" y="1892520"/>
                    </a:lnTo>
                    <a:lnTo>
                      <a:pt x="235740" y="1823839"/>
                    </a:lnTo>
                    <a:lnTo>
                      <a:pt x="301880" y="1744501"/>
                    </a:lnTo>
                    <a:lnTo>
                      <a:pt x="369491" y="1655069"/>
                    </a:lnTo>
                    <a:lnTo>
                      <a:pt x="436248" y="1556108"/>
                    </a:lnTo>
                    <a:lnTo>
                      <a:pt x="499825" y="1448182"/>
                    </a:lnTo>
                    <a:lnTo>
                      <a:pt x="557899" y="1331856"/>
                    </a:lnTo>
                    <a:lnTo>
                      <a:pt x="608142" y="1207693"/>
                    </a:lnTo>
                    <a:lnTo>
                      <a:pt x="648231" y="1076258"/>
                    </a:lnTo>
                    <a:lnTo>
                      <a:pt x="675840" y="938116"/>
                    </a:lnTo>
                    <a:lnTo>
                      <a:pt x="688644" y="793830"/>
                    </a:lnTo>
                    <a:lnTo>
                      <a:pt x="684319" y="643965"/>
                    </a:lnTo>
                    <a:lnTo>
                      <a:pt x="660537" y="489085"/>
                    </a:lnTo>
                    <a:lnTo>
                      <a:pt x="614976" y="329755"/>
                    </a:lnTo>
                    <a:lnTo>
                      <a:pt x="545309" y="166538"/>
                    </a:lnTo>
                    <a:lnTo>
                      <a:pt x="44921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9"/>
              <p:cNvSpPr/>
              <p:nvPr/>
            </p:nvSpPr>
            <p:spPr>
              <a:xfrm>
                <a:off x="772465" y="2174830"/>
                <a:ext cx="405130" cy="40513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10"/>
              <p:cNvSpPr/>
              <p:nvPr/>
            </p:nvSpPr>
            <p:spPr>
              <a:xfrm>
                <a:off x="1983695" y="2452574"/>
                <a:ext cx="263525" cy="26289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11"/>
              <p:cNvSpPr/>
              <p:nvPr/>
            </p:nvSpPr>
            <p:spPr>
              <a:xfrm>
                <a:off x="1565130" y="432211"/>
                <a:ext cx="194310" cy="19431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5"/>
              <p:cNvSpPr/>
              <p:nvPr/>
            </p:nvSpPr>
            <p:spPr>
              <a:xfrm>
                <a:off x="598488" y="922194"/>
                <a:ext cx="349885" cy="349885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16"/>
              <p:cNvSpPr/>
              <p:nvPr/>
            </p:nvSpPr>
            <p:spPr>
              <a:xfrm>
                <a:off x="2439509" y="2004129"/>
                <a:ext cx="216535" cy="21590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12"/>
              <p:cNvSpPr/>
              <p:nvPr/>
            </p:nvSpPr>
            <p:spPr>
              <a:xfrm>
                <a:off x="1694618" y="1126556"/>
                <a:ext cx="411480" cy="41148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13"/>
              <p:cNvSpPr/>
              <p:nvPr/>
            </p:nvSpPr>
            <p:spPr>
              <a:xfrm>
                <a:off x="2502621" y="1005472"/>
                <a:ext cx="216535" cy="215900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14"/>
              <p:cNvSpPr/>
              <p:nvPr/>
            </p:nvSpPr>
            <p:spPr>
              <a:xfrm>
                <a:off x="1861260" y="481948"/>
                <a:ext cx="129539" cy="128905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4933088" y="177382"/>
              <a:ext cx="2038980" cy="1308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0" i="0" u="none" strike="noStrike" baseline="0">
                  <a:solidFill>
                    <a:srgbClr val="005E9F"/>
                  </a:solidFill>
                  <a:latin typeface="Cousine" panose="02070409020205020404" pitchFamily="49" charset="0"/>
                </a:rPr>
                <a:t>CDS</a:t>
              </a:r>
              <a:endParaRPr lang="en-US" sz="1000"/>
            </a:p>
          </p:txBody>
        </p:sp>
        <p:sp>
          <p:nvSpPr>
            <p:cNvPr id="48" name="object 19"/>
            <p:cNvSpPr/>
            <p:nvPr/>
          </p:nvSpPr>
          <p:spPr>
            <a:xfrm>
              <a:off x="3924561" y="1396776"/>
              <a:ext cx="2921635" cy="0"/>
            </a:xfrm>
            <a:custGeom>
              <a:avLst/>
              <a:gdLst/>
              <a:ahLst/>
              <a:cxnLst/>
              <a:rect l="l" t="t" r="r" b="b"/>
              <a:pathLst>
                <a:path w="2921634">
                  <a:moveTo>
                    <a:pt x="0" y="0"/>
                  </a:moveTo>
                  <a:lnTo>
                    <a:pt x="2921203" y="0"/>
                  </a:lnTo>
                </a:path>
              </a:pathLst>
            </a:custGeom>
            <a:ln w="7124">
              <a:solidFill>
                <a:srgbClr val="005D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02302" y="1341373"/>
              <a:ext cx="3192821" cy="392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>
                  <a:solidFill>
                    <a:srgbClr val="005D9E"/>
                  </a:solidFill>
                  <a:latin typeface="Economica"/>
                  <a:cs typeface="Economica"/>
                </a:rPr>
                <a:t>De</a:t>
              </a:r>
              <a:r>
                <a:rPr lang="en-IN" sz="900" spc="-15">
                  <a:solidFill>
                    <a:srgbClr val="005D9E"/>
                  </a:solidFill>
                  <a:latin typeface="Economica"/>
                  <a:cs typeface="Economica"/>
                </a:rPr>
                <a:t>p</a:t>
              </a:r>
              <a:r>
                <a:rPr lang="en-IN" sz="900">
                  <a:solidFill>
                    <a:srgbClr val="005D9E"/>
                  </a:solidFill>
                  <a:latin typeface="Economica"/>
                  <a:cs typeface="Economica"/>
                </a:rPr>
                <a:t>a</a:t>
              </a:r>
              <a:r>
                <a:rPr lang="en-IN" sz="900" spc="10">
                  <a:solidFill>
                    <a:srgbClr val="005D9E"/>
                  </a:solidFill>
                  <a:latin typeface="Economica"/>
                  <a:cs typeface="Economica"/>
                </a:rPr>
                <a:t>r</a:t>
              </a:r>
              <a:r>
                <a:rPr lang="en-IN" sz="900">
                  <a:solidFill>
                    <a:srgbClr val="005D9E"/>
                  </a:solidFill>
                  <a:latin typeface="Economica"/>
                  <a:cs typeface="Economica"/>
                </a:rPr>
                <a:t>tment of Computa</a:t>
              </a:r>
              <a:r>
                <a:rPr lang="en-IN" sz="900" spc="-10">
                  <a:solidFill>
                    <a:srgbClr val="005D9E"/>
                  </a:solidFill>
                  <a:latin typeface="Economica"/>
                  <a:cs typeface="Economica"/>
                </a:rPr>
                <a:t>t</a:t>
              </a:r>
              <a:r>
                <a:rPr lang="en-IN" sz="900">
                  <a:solidFill>
                    <a:srgbClr val="005D9E"/>
                  </a:solidFill>
                  <a:latin typeface="Economica"/>
                  <a:cs typeface="Economica"/>
                </a:rPr>
                <a:t>ional and Data S</a:t>
              </a:r>
              <a:r>
                <a:rPr lang="en-IN" sz="900" spc="-30">
                  <a:solidFill>
                    <a:srgbClr val="005D9E"/>
                  </a:solidFill>
                  <a:latin typeface="Economica"/>
                  <a:cs typeface="Economica"/>
                </a:rPr>
                <a:t>c</a:t>
              </a:r>
              <a:r>
                <a:rPr lang="en-IN" sz="900">
                  <a:solidFill>
                    <a:srgbClr val="005D9E"/>
                  </a:solidFill>
                  <a:latin typeface="Economica"/>
                  <a:cs typeface="Economica"/>
                </a:rPr>
                <a:t>iences</a:t>
              </a:r>
              <a:endParaRPr lang="en-IN" sz="900">
                <a:latin typeface="Economica"/>
                <a:cs typeface="Econom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11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27" name="Rectangle 26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CDS.IISc.ac.in  |  Department of Computational and Data Sciences</a:t>
              </a: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9" name="Picture 28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Rectangle 29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grpSp>
          <p:nvGrpSpPr>
            <p:cNvPr id="21" name="Group 20"/>
            <p:cNvGrpSpPr>
              <a:grpSpLocks noChangeAspect="1"/>
            </p:cNvGrpSpPr>
            <p:nvPr userDrawn="1"/>
          </p:nvGrpSpPr>
          <p:grpSpPr>
            <a:xfrm>
              <a:off x="380015" y="-3516"/>
              <a:ext cx="334365" cy="360000"/>
              <a:chOff x="598488" y="432211"/>
              <a:chExt cx="2120668" cy="2283253"/>
            </a:xfrm>
          </p:grpSpPr>
          <p:sp>
            <p:nvSpPr>
              <p:cNvPr id="22" name="object 8"/>
              <p:cNvSpPr/>
              <p:nvPr/>
            </p:nvSpPr>
            <p:spPr>
              <a:xfrm>
                <a:off x="1205052" y="2584170"/>
                <a:ext cx="73660" cy="73025"/>
              </a:xfrm>
              <a:custGeom>
                <a:avLst/>
                <a:gdLst/>
                <a:ahLst/>
                <a:cxnLst/>
                <a:rect l="l" t="t" r="r" b="b"/>
                <a:pathLst>
                  <a:path w="73659" h="73025">
                    <a:moveTo>
                      <a:pt x="39627" y="0"/>
                    </a:moveTo>
                    <a:lnTo>
                      <a:pt x="5051" y="17194"/>
                    </a:lnTo>
                    <a:lnTo>
                      <a:pt x="0" y="40554"/>
                    </a:lnTo>
                    <a:lnTo>
                      <a:pt x="3351" y="52202"/>
                    </a:lnTo>
                    <a:lnTo>
                      <a:pt x="10620" y="62446"/>
                    </a:lnTo>
                    <a:lnTo>
                      <a:pt x="17885" y="68116"/>
                    </a:lnTo>
                    <a:lnTo>
                      <a:pt x="29208" y="72513"/>
                    </a:lnTo>
                    <a:lnTo>
                      <a:pt x="41203" y="73008"/>
                    </a:lnTo>
                    <a:lnTo>
                      <a:pt x="52855" y="69591"/>
                    </a:lnTo>
                    <a:lnTo>
                      <a:pt x="63151" y="62251"/>
                    </a:lnTo>
                    <a:lnTo>
                      <a:pt x="69973" y="52632"/>
                    </a:lnTo>
                    <a:lnTo>
                      <a:pt x="73200" y="41606"/>
                    </a:lnTo>
                    <a:lnTo>
                      <a:pt x="72685" y="29895"/>
                    </a:lnTo>
                    <a:lnTo>
                      <a:pt x="68279" y="18223"/>
                    </a:lnTo>
                    <a:lnTo>
                      <a:pt x="59835" y="7312"/>
                    </a:lnTo>
                    <a:lnTo>
                      <a:pt x="50338" y="1961"/>
                    </a:lnTo>
                    <a:lnTo>
                      <a:pt x="39627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bk object 16"/>
              <p:cNvSpPr/>
              <p:nvPr/>
            </p:nvSpPr>
            <p:spPr>
              <a:xfrm>
                <a:off x="1962839" y="577608"/>
                <a:ext cx="667385" cy="1985010"/>
              </a:xfrm>
              <a:custGeom>
                <a:avLst/>
                <a:gdLst/>
                <a:ahLst/>
                <a:cxnLst/>
                <a:rect l="l" t="t" r="r" b="b"/>
                <a:pathLst>
                  <a:path w="667385" h="1985010">
                    <a:moveTo>
                      <a:pt x="0" y="0"/>
                    </a:moveTo>
                    <a:lnTo>
                      <a:pt x="72899" y="55445"/>
                    </a:lnTo>
                    <a:lnTo>
                      <a:pt x="139199" y="113673"/>
                    </a:lnTo>
                    <a:lnTo>
                      <a:pt x="199209" y="174074"/>
                    </a:lnTo>
                    <a:lnTo>
                      <a:pt x="253237" y="236039"/>
                    </a:lnTo>
                    <a:lnTo>
                      <a:pt x="301594" y="298962"/>
                    </a:lnTo>
                    <a:lnTo>
                      <a:pt x="344589" y="362233"/>
                    </a:lnTo>
                    <a:lnTo>
                      <a:pt x="382531" y="425245"/>
                    </a:lnTo>
                    <a:lnTo>
                      <a:pt x="415730" y="487388"/>
                    </a:lnTo>
                    <a:lnTo>
                      <a:pt x="444494" y="548056"/>
                    </a:lnTo>
                    <a:lnTo>
                      <a:pt x="469134" y="606639"/>
                    </a:lnTo>
                    <a:lnTo>
                      <a:pt x="489959" y="662529"/>
                    </a:lnTo>
                    <a:lnTo>
                      <a:pt x="507278" y="715119"/>
                    </a:lnTo>
                    <a:lnTo>
                      <a:pt x="521401" y="763799"/>
                    </a:lnTo>
                    <a:lnTo>
                      <a:pt x="532637" y="807962"/>
                    </a:lnTo>
                    <a:lnTo>
                      <a:pt x="541296" y="847000"/>
                    </a:lnTo>
                    <a:lnTo>
                      <a:pt x="552118" y="907265"/>
                    </a:lnTo>
                    <a:lnTo>
                      <a:pt x="556755" y="944016"/>
                    </a:lnTo>
                    <a:lnTo>
                      <a:pt x="556039" y="1047664"/>
                    </a:lnTo>
                    <a:lnTo>
                      <a:pt x="550684" y="1145660"/>
                    </a:lnTo>
                    <a:lnTo>
                      <a:pt x="541196" y="1238040"/>
                    </a:lnTo>
                    <a:lnTo>
                      <a:pt x="528080" y="1324842"/>
                    </a:lnTo>
                    <a:lnTo>
                      <a:pt x="511842" y="1406101"/>
                    </a:lnTo>
                    <a:lnTo>
                      <a:pt x="492988" y="1481853"/>
                    </a:lnTo>
                    <a:lnTo>
                      <a:pt x="472024" y="1552136"/>
                    </a:lnTo>
                    <a:lnTo>
                      <a:pt x="449453" y="1616986"/>
                    </a:lnTo>
                    <a:lnTo>
                      <a:pt x="425784" y="1676438"/>
                    </a:lnTo>
                    <a:lnTo>
                      <a:pt x="401520" y="1730530"/>
                    </a:lnTo>
                    <a:lnTo>
                      <a:pt x="377167" y="1779298"/>
                    </a:lnTo>
                    <a:lnTo>
                      <a:pt x="353231" y="1822777"/>
                    </a:lnTo>
                    <a:lnTo>
                      <a:pt x="330218" y="1861005"/>
                    </a:lnTo>
                    <a:lnTo>
                      <a:pt x="308633" y="1894018"/>
                    </a:lnTo>
                    <a:lnTo>
                      <a:pt x="271770" y="1944544"/>
                    </a:lnTo>
                    <a:lnTo>
                      <a:pt x="246686" y="1974646"/>
                    </a:lnTo>
                    <a:lnTo>
                      <a:pt x="237426" y="1984616"/>
                    </a:lnTo>
                    <a:lnTo>
                      <a:pt x="299925" y="1940762"/>
                    </a:lnTo>
                    <a:lnTo>
                      <a:pt x="356056" y="1890351"/>
                    </a:lnTo>
                    <a:lnTo>
                      <a:pt x="406161" y="1834335"/>
                    </a:lnTo>
                    <a:lnTo>
                      <a:pt x="450581" y="1773667"/>
                    </a:lnTo>
                    <a:lnTo>
                      <a:pt x="489661" y="1709299"/>
                    </a:lnTo>
                    <a:lnTo>
                      <a:pt x="523740" y="1642183"/>
                    </a:lnTo>
                    <a:lnTo>
                      <a:pt x="553161" y="1573272"/>
                    </a:lnTo>
                    <a:lnTo>
                      <a:pt x="578266" y="1503516"/>
                    </a:lnTo>
                    <a:lnTo>
                      <a:pt x="599398" y="1433869"/>
                    </a:lnTo>
                    <a:lnTo>
                      <a:pt x="616897" y="1365283"/>
                    </a:lnTo>
                    <a:lnTo>
                      <a:pt x="631107" y="1298710"/>
                    </a:lnTo>
                    <a:lnTo>
                      <a:pt x="642369" y="1235101"/>
                    </a:lnTo>
                    <a:lnTo>
                      <a:pt x="651025" y="1175410"/>
                    </a:lnTo>
                    <a:lnTo>
                      <a:pt x="657417" y="1120589"/>
                    </a:lnTo>
                    <a:lnTo>
                      <a:pt x="661888" y="1071589"/>
                    </a:lnTo>
                    <a:lnTo>
                      <a:pt x="664779" y="1029363"/>
                    </a:lnTo>
                    <a:lnTo>
                      <a:pt x="667189" y="969042"/>
                    </a:lnTo>
                    <a:lnTo>
                      <a:pt x="667393" y="952850"/>
                    </a:lnTo>
                    <a:lnTo>
                      <a:pt x="667385" y="947242"/>
                    </a:lnTo>
                    <a:lnTo>
                      <a:pt x="647153" y="834291"/>
                    </a:lnTo>
                    <a:lnTo>
                      <a:pt x="621068" y="730297"/>
                    </a:lnTo>
                    <a:lnTo>
                      <a:pt x="589873" y="634920"/>
                    </a:lnTo>
                    <a:lnTo>
                      <a:pt x="554314" y="547815"/>
                    </a:lnTo>
                    <a:lnTo>
                      <a:pt x="515137" y="468642"/>
                    </a:lnTo>
                    <a:lnTo>
                      <a:pt x="473086" y="397057"/>
                    </a:lnTo>
                    <a:lnTo>
                      <a:pt x="428907" y="332719"/>
                    </a:lnTo>
                    <a:lnTo>
                      <a:pt x="383345" y="275285"/>
                    </a:lnTo>
                    <a:lnTo>
                      <a:pt x="337146" y="224413"/>
                    </a:lnTo>
                    <a:lnTo>
                      <a:pt x="291053" y="179760"/>
                    </a:lnTo>
                    <a:lnTo>
                      <a:pt x="245814" y="140985"/>
                    </a:lnTo>
                    <a:lnTo>
                      <a:pt x="202173" y="107744"/>
                    </a:lnTo>
                    <a:lnTo>
                      <a:pt x="160874" y="79696"/>
                    </a:lnTo>
                    <a:lnTo>
                      <a:pt x="122665" y="56498"/>
                    </a:lnTo>
                    <a:lnTo>
                      <a:pt x="88289" y="37808"/>
                    </a:lnTo>
                    <a:lnTo>
                      <a:pt x="34019" y="12584"/>
                    </a:lnTo>
                    <a:lnTo>
                      <a:pt x="4028" y="12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bk object 18"/>
              <p:cNvSpPr/>
              <p:nvPr/>
            </p:nvSpPr>
            <p:spPr>
              <a:xfrm>
                <a:off x="798262" y="732992"/>
                <a:ext cx="1520190" cy="1545590"/>
              </a:xfrm>
              <a:custGeom>
                <a:avLst/>
                <a:gdLst/>
                <a:ahLst/>
                <a:cxnLst/>
                <a:rect l="l" t="t" r="r" b="b"/>
                <a:pathLst>
                  <a:path w="1520189" h="1545589">
                    <a:moveTo>
                      <a:pt x="820" y="1503114"/>
                    </a:moveTo>
                    <a:lnTo>
                      <a:pt x="694" y="1505363"/>
                    </a:lnTo>
                    <a:lnTo>
                      <a:pt x="0" y="1534954"/>
                    </a:lnTo>
                    <a:lnTo>
                      <a:pt x="37" y="1545273"/>
                    </a:lnTo>
                    <a:lnTo>
                      <a:pt x="820" y="1503114"/>
                    </a:lnTo>
                    <a:close/>
                  </a:path>
                  <a:path w="1520189" h="1545589">
                    <a:moveTo>
                      <a:pt x="1276047" y="0"/>
                    </a:moveTo>
                    <a:lnTo>
                      <a:pt x="1182981" y="4203"/>
                    </a:lnTo>
                    <a:lnTo>
                      <a:pt x="1080725" y="14886"/>
                    </a:lnTo>
                    <a:lnTo>
                      <a:pt x="971664" y="33811"/>
                    </a:lnTo>
                    <a:lnTo>
                      <a:pt x="858182" y="62739"/>
                    </a:lnTo>
                    <a:lnTo>
                      <a:pt x="742664" y="103434"/>
                    </a:lnTo>
                    <a:lnTo>
                      <a:pt x="627493" y="157658"/>
                    </a:lnTo>
                    <a:lnTo>
                      <a:pt x="515054" y="227173"/>
                    </a:lnTo>
                    <a:lnTo>
                      <a:pt x="407733" y="313741"/>
                    </a:lnTo>
                    <a:lnTo>
                      <a:pt x="307912" y="419126"/>
                    </a:lnTo>
                    <a:lnTo>
                      <a:pt x="217977" y="545089"/>
                    </a:lnTo>
                    <a:lnTo>
                      <a:pt x="140311" y="693394"/>
                    </a:lnTo>
                    <a:lnTo>
                      <a:pt x="77300" y="865802"/>
                    </a:lnTo>
                    <a:lnTo>
                      <a:pt x="31328" y="1064077"/>
                    </a:lnTo>
                    <a:lnTo>
                      <a:pt x="4779" y="1289979"/>
                    </a:lnTo>
                    <a:lnTo>
                      <a:pt x="820" y="1503114"/>
                    </a:lnTo>
                    <a:lnTo>
                      <a:pt x="3332" y="1458550"/>
                    </a:lnTo>
                    <a:lnTo>
                      <a:pt x="9127" y="1396566"/>
                    </a:lnTo>
                    <a:lnTo>
                      <a:pt x="19289" y="1321461"/>
                    </a:lnTo>
                    <a:lnTo>
                      <a:pt x="35032" y="1235286"/>
                    </a:lnTo>
                    <a:lnTo>
                      <a:pt x="57567" y="1140089"/>
                    </a:lnTo>
                    <a:lnTo>
                      <a:pt x="88106" y="1037922"/>
                    </a:lnTo>
                    <a:lnTo>
                      <a:pt x="127862" y="930834"/>
                    </a:lnTo>
                    <a:lnTo>
                      <a:pt x="178045" y="820876"/>
                    </a:lnTo>
                    <a:lnTo>
                      <a:pt x="239869" y="710098"/>
                    </a:lnTo>
                    <a:lnTo>
                      <a:pt x="314545" y="600551"/>
                    </a:lnTo>
                    <a:lnTo>
                      <a:pt x="403286" y="494283"/>
                    </a:lnTo>
                    <a:lnTo>
                      <a:pt x="507302" y="393347"/>
                    </a:lnTo>
                    <a:lnTo>
                      <a:pt x="627807" y="299791"/>
                    </a:lnTo>
                    <a:lnTo>
                      <a:pt x="766012" y="215665"/>
                    </a:lnTo>
                    <a:lnTo>
                      <a:pt x="923129" y="143022"/>
                    </a:lnTo>
                    <a:lnTo>
                      <a:pt x="1100371" y="83909"/>
                    </a:lnTo>
                    <a:lnTo>
                      <a:pt x="1298949" y="40378"/>
                    </a:lnTo>
                    <a:lnTo>
                      <a:pt x="1520075" y="14478"/>
                    </a:lnTo>
                    <a:lnTo>
                      <a:pt x="1508724" y="12724"/>
                    </a:lnTo>
                    <a:lnTo>
                      <a:pt x="1476262" y="8637"/>
                    </a:lnTo>
                    <a:lnTo>
                      <a:pt x="1425072" y="3979"/>
                    </a:lnTo>
                    <a:lnTo>
                      <a:pt x="1357539" y="512"/>
                    </a:lnTo>
                    <a:lnTo>
                      <a:pt x="1276047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bk object 19"/>
              <p:cNvSpPr/>
              <p:nvPr/>
            </p:nvSpPr>
            <p:spPr>
              <a:xfrm>
                <a:off x="907837" y="1023442"/>
                <a:ext cx="1642745" cy="328930"/>
              </a:xfrm>
              <a:custGeom>
                <a:avLst/>
                <a:gdLst/>
                <a:ahLst/>
                <a:cxnLst/>
                <a:rect l="l" t="t" r="r" b="b"/>
                <a:pathLst>
                  <a:path w="1642745" h="328930">
                    <a:moveTo>
                      <a:pt x="0" y="0"/>
                    </a:moveTo>
                    <a:lnTo>
                      <a:pt x="53279" y="37931"/>
                    </a:lnTo>
                    <a:lnTo>
                      <a:pt x="93011" y="63744"/>
                    </a:lnTo>
                    <a:lnTo>
                      <a:pt x="142663" y="93835"/>
                    </a:lnTo>
                    <a:lnTo>
                      <a:pt x="201595" y="126820"/>
                    </a:lnTo>
                    <a:lnTo>
                      <a:pt x="269165" y="161315"/>
                    </a:lnTo>
                    <a:lnTo>
                      <a:pt x="344734" y="195938"/>
                    </a:lnTo>
                    <a:lnTo>
                      <a:pt x="427662" y="229304"/>
                    </a:lnTo>
                    <a:lnTo>
                      <a:pt x="517309" y="260029"/>
                    </a:lnTo>
                    <a:lnTo>
                      <a:pt x="613034" y="286730"/>
                    </a:lnTo>
                    <a:lnTo>
                      <a:pt x="714197" y="308022"/>
                    </a:lnTo>
                    <a:lnTo>
                      <a:pt x="820159" y="322523"/>
                    </a:lnTo>
                    <a:lnTo>
                      <a:pt x="930278" y="328849"/>
                    </a:lnTo>
                    <a:lnTo>
                      <a:pt x="1043916" y="325615"/>
                    </a:lnTo>
                    <a:lnTo>
                      <a:pt x="1160431" y="311438"/>
                    </a:lnTo>
                    <a:lnTo>
                      <a:pt x="1279183" y="284935"/>
                    </a:lnTo>
                    <a:lnTo>
                      <a:pt x="1399534" y="244721"/>
                    </a:lnTo>
                    <a:lnTo>
                      <a:pt x="1473085" y="211186"/>
                    </a:lnTo>
                    <a:lnTo>
                      <a:pt x="875165" y="211186"/>
                    </a:lnTo>
                    <a:lnTo>
                      <a:pt x="767774" y="207492"/>
                    </a:lnTo>
                    <a:lnTo>
                      <a:pt x="657977" y="198726"/>
                    </a:lnTo>
                    <a:lnTo>
                      <a:pt x="546691" y="184182"/>
                    </a:lnTo>
                    <a:lnTo>
                      <a:pt x="434831" y="163150"/>
                    </a:lnTo>
                    <a:lnTo>
                      <a:pt x="323316" y="134924"/>
                    </a:lnTo>
                    <a:lnTo>
                      <a:pt x="213061" y="98796"/>
                    </a:lnTo>
                    <a:lnTo>
                      <a:pt x="104983" y="54057"/>
                    </a:lnTo>
                    <a:lnTo>
                      <a:pt x="0" y="0"/>
                    </a:lnTo>
                    <a:close/>
                  </a:path>
                  <a:path w="1642745" h="328930">
                    <a:moveTo>
                      <a:pt x="1642465" y="117627"/>
                    </a:moveTo>
                    <a:lnTo>
                      <a:pt x="1582133" y="133030"/>
                    </a:lnTo>
                    <a:lnTo>
                      <a:pt x="1537653" y="143123"/>
                    </a:lnTo>
                    <a:lnTo>
                      <a:pt x="1482515" y="154515"/>
                    </a:lnTo>
                    <a:lnTo>
                      <a:pt x="1417638" y="166499"/>
                    </a:lnTo>
                    <a:lnTo>
                      <a:pt x="1343937" y="178367"/>
                    </a:lnTo>
                    <a:lnTo>
                      <a:pt x="1262303" y="189413"/>
                    </a:lnTo>
                    <a:lnTo>
                      <a:pt x="1173731" y="198922"/>
                    </a:lnTo>
                    <a:lnTo>
                      <a:pt x="1079060" y="206194"/>
                    </a:lnTo>
                    <a:lnTo>
                      <a:pt x="979232" y="210518"/>
                    </a:lnTo>
                    <a:lnTo>
                      <a:pt x="875165" y="211186"/>
                    </a:lnTo>
                    <a:lnTo>
                      <a:pt x="1473085" y="211186"/>
                    </a:lnTo>
                    <a:lnTo>
                      <a:pt x="1520846" y="189410"/>
                    </a:lnTo>
                    <a:lnTo>
                      <a:pt x="1642465" y="117627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bk object 20"/>
              <p:cNvSpPr/>
              <p:nvPr/>
            </p:nvSpPr>
            <p:spPr>
              <a:xfrm>
                <a:off x="700370" y="1230909"/>
                <a:ext cx="1769110" cy="1014730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014730">
                    <a:moveTo>
                      <a:pt x="0" y="0"/>
                    </a:moveTo>
                    <a:lnTo>
                      <a:pt x="78777" y="210379"/>
                    </a:lnTo>
                    <a:lnTo>
                      <a:pt x="167918" y="390957"/>
                    </a:lnTo>
                    <a:lnTo>
                      <a:pt x="265866" y="543789"/>
                    </a:lnTo>
                    <a:lnTo>
                      <a:pt x="371062" y="670932"/>
                    </a:lnTo>
                    <a:lnTo>
                      <a:pt x="481951" y="774441"/>
                    </a:lnTo>
                    <a:lnTo>
                      <a:pt x="596973" y="856373"/>
                    </a:lnTo>
                    <a:lnTo>
                      <a:pt x="714571" y="918782"/>
                    </a:lnTo>
                    <a:lnTo>
                      <a:pt x="833189" y="963726"/>
                    </a:lnTo>
                    <a:lnTo>
                      <a:pt x="951268" y="993259"/>
                    </a:lnTo>
                    <a:lnTo>
                      <a:pt x="1067250" y="1009438"/>
                    </a:lnTo>
                    <a:lnTo>
                      <a:pt x="1179579" y="1014319"/>
                    </a:lnTo>
                    <a:lnTo>
                      <a:pt x="1286697" y="1009958"/>
                    </a:lnTo>
                    <a:lnTo>
                      <a:pt x="1387045" y="998410"/>
                    </a:lnTo>
                    <a:lnTo>
                      <a:pt x="1479067" y="981732"/>
                    </a:lnTo>
                    <a:lnTo>
                      <a:pt x="1530685" y="969318"/>
                    </a:lnTo>
                    <a:lnTo>
                      <a:pt x="1301323" y="969318"/>
                    </a:lnTo>
                    <a:lnTo>
                      <a:pt x="1159559" y="955183"/>
                    </a:lnTo>
                    <a:lnTo>
                      <a:pt x="1025147" y="924372"/>
                    </a:lnTo>
                    <a:lnTo>
                      <a:pt x="898247" y="879150"/>
                    </a:lnTo>
                    <a:lnTo>
                      <a:pt x="779018" y="821779"/>
                    </a:lnTo>
                    <a:lnTo>
                      <a:pt x="667620" y="754522"/>
                    </a:lnTo>
                    <a:lnTo>
                      <a:pt x="564215" y="679642"/>
                    </a:lnTo>
                    <a:lnTo>
                      <a:pt x="468961" y="599401"/>
                    </a:lnTo>
                    <a:lnTo>
                      <a:pt x="382020" y="516063"/>
                    </a:lnTo>
                    <a:lnTo>
                      <a:pt x="303550" y="431891"/>
                    </a:lnTo>
                    <a:lnTo>
                      <a:pt x="233713" y="349146"/>
                    </a:lnTo>
                    <a:lnTo>
                      <a:pt x="172668" y="270092"/>
                    </a:lnTo>
                    <a:lnTo>
                      <a:pt x="120575" y="196992"/>
                    </a:lnTo>
                    <a:lnTo>
                      <a:pt x="77595" y="132109"/>
                    </a:lnTo>
                    <a:lnTo>
                      <a:pt x="43887" y="77705"/>
                    </a:lnTo>
                    <a:lnTo>
                      <a:pt x="19612" y="36044"/>
                    </a:lnTo>
                    <a:lnTo>
                      <a:pt x="4929" y="9388"/>
                    </a:lnTo>
                    <a:lnTo>
                      <a:pt x="0" y="0"/>
                    </a:lnTo>
                    <a:close/>
                  </a:path>
                  <a:path w="1769110" h="1014730">
                    <a:moveTo>
                      <a:pt x="1769122" y="889050"/>
                    </a:moveTo>
                    <a:lnTo>
                      <a:pt x="1606265" y="938515"/>
                    </a:lnTo>
                    <a:lnTo>
                      <a:pt x="1450278" y="964517"/>
                    </a:lnTo>
                    <a:lnTo>
                      <a:pt x="1301323" y="969318"/>
                    </a:lnTo>
                    <a:lnTo>
                      <a:pt x="1530685" y="969318"/>
                    </a:lnTo>
                    <a:lnTo>
                      <a:pt x="1631902" y="941207"/>
                    </a:lnTo>
                    <a:lnTo>
                      <a:pt x="1689599" y="921472"/>
                    </a:lnTo>
                    <a:lnTo>
                      <a:pt x="1732740" y="904831"/>
                    </a:lnTo>
                    <a:lnTo>
                      <a:pt x="1759767" y="893338"/>
                    </a:lnTo>
                    <a:lnTo>
                      <a:pt x="1769122" y="889050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bk object 21"/>
              <p:cNvSpPr/>
              <p:nvPr/>
            </p:nvSpPr>
            <p:spPr>
              <a:xfrm>
                <a:off x="1073039" y="1185621"/>
                <a:ext cx="1584960" cy="1365250"/>
              </a:xfrm>
              <a:custGeom>
                <a:avLst/>
                <a:gdLst/>
                <a:ahLst/>
                <a:cxnLst/>
                <a:rect l="l" t="t" r="r" b="b"/>
                <a:pathLst>
                  <a:path w="1584960" h="1365250">
                    <a:moveTo>
                      <a:pt x="1584629" y="0"/>
                    </a:moveTo>
                    <a:lnTo>
                      <a:pt x="1576998" y="38164"/>
                    </a:lnTo>
                    <a:lnTo>
                      <a:pt x="1566433" y="82778"/>
                    </a:lnTo>
                    <a:lnTo>
                      <a:pt x="1550454" y="141664"/>
                    </a:lnTo>
                    <a:lnTo>
                      <a:pt x="1528378" y="212762"/>
                    </a:lnTo>
                    <a:lnTo>
                      <a:pt x="1499520" y="294010"/>
                    </a:lnTo>
                    <a:lnTo>
                      <a:pt x="1463195" y="383346"/>
                    </a:lnTo>
                    <a:lnTo>
                      <a:pt x="1418719" y="478711"/>
                    </a:lnTo>
                    <a:lnTo>
                      <a:pt x="1365406" y="578041"/>
                    </a:lnTo>
                    <a:lnTo>
                      <a:pt x="1302573" y="679276"/>
                    </a:lnTo>
                    <a:lnTo>
                      <a:pt x="1229535" y="780356"/>
                    </a:lnTo>
                    <a:lnTo>
                      <a:pt x="1145608" y="879217"/>
                    </a:lnTo>
                    <a:lnTo>
                      <a:pt x="1050105" y="973800"/>
                    </a:lnTo>
                    <a:lnTo>
                      <a:pt x="942344" y="1062042"/>
                    </a:lnTo>
                    <a:lnTo>
                      <a:pt x="821639" y="1141883"/>
                    </a:lnTo>
                    <a:lnTo>
                      <a:pt x="687306" y="1211262"/>
                    </a:lnTo>
                    <a:lnTo>
                      <a:pt x="538660" y="1268116"/>
                    </a:lnTo>
                    <a:lnTo>
                      <a:pt x="375017" y="1310385"/>
                    </a:lnTo>
                    <a:lnTo>
                      <a:pt x="195692" y="1336008"/>
                    </a:lnTo>
                    <a:lnTo>
                      <a:pt x="0" y="1342923"/>
                    </a:lnTo>
                    <a:lnTo>
                      <a:pt x="10172" y="1344938"/>
                    </a:lnTo>
                    <a:lnTo>
                      <a:pt x="39381" y="1349852"/>
                    </a:lnTo>
                    <a:lnTo>
                      <a:pt x="85666" y="1355970"/>
                    </a:lnTo>
                    <a:lnTo>
                      <a:pt x="147065" y="1361593"/>
                    </a:lnTo>
                    <a:lnTo>
                      <a:pt x="221618" y="1365025"/>
                    </a:lnTo>
                    <a:lnTo>
                      <a:pt x="307362" y="1364571"/>
                    </a:lnTo>
                    <a:lnTo>
                      <a:pt x="402338" y="1358533"/>
                    </a:lnTo>
                    <a:lnTo>
                      <a:pt x="504582" y="1345215"/>
                    </a:lnTo>
                    <a:lnTo>
                      <a:pt x="612135" y="1322921"/>
                    </a:lnTo>
                    <a:lnTo>
                      <a:pt x="723034" y="1289953"/>
                    </a:lnTo>
                    <a:lnTo>
                      <a:pt x="835319" y="1244615"/>
                    </a:lnTo>
                    <a:lnTo>
                      <a:pt x="947029" y="1185211"/>
                    </a:lnTo>
                    <a:lnTo>
                      <a:pt x="1056202" y="1110044"/>
                    </a:lnTo>
                    <a:lnTo>
                      <a:pt x="1160876" y="1017417"/>
                    </a:lnTo>
                    <a:lnTo>
                      <a:pt x="1259091" y="905634"/>
                    </a:lnTo>
                    <a:lnTo>
                      <a:pt x="1348885" y="772999"/>
                    </a:lnTo>
                    <a:lnTo>
                      <a:pt x="1428297" y="617814"/>
                    </a:lnTo>
                    <a:lnTo>
                      <a:pt x="1495366" y="438384"/>
                    </a:lnTo>
                    <a:lnTo>
                      <a:pt x="1548131" y="233011"/>
                    </a:lnTo>
                    <a:lnTo>
                      <a:pt x="1584629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6"/>
              <p:cNvSpPr/>
              <p:nvPr/>
            </p:nvSpPr>
            <p:spPr>
              <a:xfrm>
                <a:off x="1120242" y="676770"/>
                <a:ext cx="903605" cy="1850389"/>
              </a:xfrm>
              <a:custGeom>
                <a:avLst/>
                <a:gdLst/>
                <a:ahLst/>
                <a:cxnLst/>
                <a:rect l="l" t="t" r="r" b="b"/>
                <a:pathLst>
                  <a:path w="903605" h="1850389">
                    <a:moveTo>
                      <a:pt x="7521" y="0"/>
                    </a:moveTo>
                    <a:lnTo>
                      <a:pt x="6543" y="9885"/>
                    </a:lnTo>
                    <a:lnTo>
                      <a:pt x="4286" y="38436"/>
                    </a:lnTo>
                    <a:lnTo>
                      <a:pt x="1766" y="83990"/>
                    </a:lnTo>
                    <a:lnTo>
                      <a:pt x="0" y="144886"/>
                    </a:lnTo>
                    <a:lnTo>
                      <a:pt x="2" y="219464"/>
                    </a:lnTo>
                    <a:lnTo>
                      <a:pt x="2791" y="306062"/>
                    </a:lnTo>
                    <a:lnTo>
                      <a:pt x="9381" y="403020"/>
                    </a:lnTo>
                    <a:lnTo>
                      <a:pt x="20789" y="508676"/>
                    </a:lnTo>
                    <a:lnTo>
                      <a:pt x="38030" y="621369"/>
                    </a:lnTo>
                    <a:lnTo>
                      <a:pt x="62121" y="739438"/>
                    </a:lnTo>
                    <a:lnTo>
                      <a:pt x="94079" y="861222"/>
                    </a:lnTo>
                    <a:lnTo>
                      <a:pt x="134918" y="985061"/>
                    </a:lnTo>
                    <a:lnTo>
                      <a:pt x="185655" y="1109292"/>
                    </a:lnTo>
                    <a:lnTo>
                      <a:pt x="247307" y="1232256"/>
                    </a:lnTo>
                    <a:lnTo>
                      <a:pt x="320889" y="1352290"/>
                    </a:lnTo>
                    <a:lnTo>
                      <a:pt x="407417" y="1467734"/>
                    </a:lnTo>
                    <a:lnTo>
                      <a:pt x="507908" y="1576927"/>
                    </a:lnTo>
                    <a:lnTo>
                      <a:pt x="623377" y="1678208"/>
                    </a:lnTo>
                    <a:lnTo>
                      <a:pt x="754841" y="1769916"/>
                    </a:lnTo>
                    <a:lnTo>
                      <a:pt x="903315" y="1850389"/>
                    </a:lnTo>
                    <a:lnTo>
                      <a:pt x="897172" y="1846425"/>
                    </a:lnTo>
                    <a:lnTo>
                      <a:pt x="879563" y="1834390"/>
                    </a:lnTo>
                    <a:lnTo>
                      <a:pt x="814882" y="1785280"/>
                    </a:lnTo>
                    <a:lnTo>
                      <a:pt x="770275" y="1747786"/>
                    </a:lnTo>
                    <a:lnTo>
                      <a:pt x="719134" y="1701388"/>
                    </a:lnTo>
                    <a:lnTo>
                      <a:pt x="662693" y="1645877"/>
                    </a:lnTo>
                    <a:lnTo>
                      <a:pt x="602184" y="1581045"/>
                    </a:lnTo>
                    <a:lnTo>
                      <a:pt x="538839" y="1506682"/>
                    </a:lnTo>
                    <a:lnTo>
                      <a:pt x="473892" y="1422580"/>
                    </a:lnTo>
                    <a:lnTo>
                      <a:pt x="408575" y="1328531"/>
                    </a:lnTo>
                    <a:lnTo>
                      <a:pt x="344122" y="1224325"/>
                    </a:lnTo>
                    <a:lnTo>
                      <a:pt x="281765" y="1109754"/>
                    </a:lnTo>
                    <a:lnTo>
                      <a:pt x="222738" y="984610"/>
                    </a:lnTo>
                    <a:lnTo>
                      <a:pt x="168272" y="848682"/>
                    </a:lnTo>
                    <a:lnTo>
                      <a:pt x="119601" y="701763"/>
                    </a:lnTo>
                    <a:lnTo>
                      <a:pt x="77957" y="543644"/>
                    </a:lnTo>
                    <a:lnTo>
                      <a:pt x="44574" y="374117"/>
                    </a:lnTo>
                    <a:lnTo>
                      <a:pt x="20684" y="192971"/>
                    </a:lnTo>
                    <a:lnTo>
                      <a:pt x="752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3"/>
              <p:cNvSpPr/>
              <p:nvPr/>
            </p:nvSpPr>
            <p:spPr>
              <a:xfrm>
                <a:off x="1261659" y="548589"/>
                <a:ext cx="688975" cy="2056764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2056764">
                    <a:moveTo>
                      <a:pt x="449211" y="0"/>
                    </a:moveTo>
                    <a:lnTo>
                      <a:pt x="473981" y="68522"/>
                    </a:lnTo>
                    <a:lnTo>
                      <a:pt x="489599" y="119491"/>
                    </a:lnTo>
                    <a:lnTo>
                      <a:pt x="506618" y="183068"/>
                    </a:lnTo>
                    <a:lnTo>
                      <a:pt x="523671" y="258381"/>
                    </a:lnTo>
                    <a:lnTo>
                      <a:pt x="539389" y="344558"/>
                    </a:lnTo>
                    <a:lnTo>
                      <a:pt x="552406" y="440725"/>
                    </a:lnTo>
                    <a:lnTo>
                      <a:pt x="561353" y="546010"/>
                    </a:lnTo>
                    <a:lnTo>
                      <a:pt x="564862" y="659541"/>
                    </a:lnTo>
                    <a:lnTo>
                      <a:pt x="561566" y="780443"/>
                    </a:lnTo>
                    <a:lnTo>
                      <a:pt x="550098" y="907845"/>
                    </a:lnTo>
                    <a:lnTo>
                      <a:pt x="529089" y="1040874"/>
                    </a:lnTo>
                    <a:lnTo>
                      <a:pt x="497171" y="1178656"/>
                    </a:lnTo>
                    <a:lnTo>
                      <a:pt x="452978" y="1320320"/>
                    </a:lnTo>
                    <a:lnTo>
                      <a:pt x="395140" y="1464992"/>
                    </a:lnTo>
                    <a:lnTo>
                      <a:pt x="322292" y="1611799"/>
                    </a:lnTo>
                    <a:lnTo>
                      <a:pt x="233064" y="1759870"/>
                    </a:lnTo>
                    <a:lnTo>
                      <a:pt x="126089" y="1908330"/>
                    </a:lnTo>
                    <a:lnTo>
                      <a:pt x="0" y="2056307"/>
                    </a:lnTo>
                    <a:lnTo>
                      <a:pt x="8485" y="2049380"/>
                    </a:lnTo>
                    <a:lnTo>
                      <a:pt x="69398" y="1995651"/>
                    </a:lnTo>
                    <a:lnTo>
                      <a:pt x="117174" y="1949979"/>
                    </a:lnTo>
                    <a:lnTo>
                      <a:pt x="173396" y="1892520"/>
                    </a:lnTo>
                    <a:lnTo>
                      <a:pt x="235740" y="1823839"/>
                    </a:lnTo>
                    <a:lnTo>
                      <a:pt x="301880" y="1744501"/>
                    </a:lnTo>
                    <a:lnTo>
                      <a:pt x="369491" y="1655069"/>
                    </a:lnTo>
                    <a:lnTo>
                      <a:pt x="436248" y="1556108"/>
                    </a:lnTo>
                    <a:lnTo>
                      <a:pt x="499825" y="1448182"/>
                    </a:lnTo>
                    <a:lnTo>
                      <a:pt x="557899" y="1331856"/>
                    </a:lnTo>
                    <a:lnTo>
                      <a:pt x="608142" y="1207693"/>
                    </a:lnTo>
                    <a:lnTo>
                      <a:pt x="648231" y="1076258"/>
                    </a:lnTo>
                    <a:lnTo>
                      <a:pt x="675840" y="938116"/>
                    </a:lnTo>
                    <a:lnTo>
                      <a:pt x="688644" y="793830"/>
                    </a:lnTo>
                    <a:lnTo>
                      <a:pt x="684319" y="643965"/>
                    </a:lnTo>
                    <a:lnTo>
                      <a:pt x="660537" y="489085"/>
                    </a:lnTo>
                    <a:lnTo>
                      <a:pt x="614976" y="329755"/>
                    </a:lnTo>
                    <a:lnTo>
                      <a:pt x="545309" y="166538"/>
                    </a:lnTo>
                    <a:lnTo>
                      <a:pt x="44921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9"/>
              <p:cNvSpPr/>
              <p:nvPr/>
            </p:nvSpPr>
            <p:spPr>
              <a:xfrm>
                <a:off x="772465" y="2174830"/>
                <a:ext cx="405130" cy="40513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10"/>
              <p:cNvSpPr/>
              <p:nvPr/>
            </p:nvSpPr>
            <p:spPr>
              <a:xfrm>
                <a:off x="1983695" y="2452574"/>
                <a:ext cx="263525" cy="26289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11"/>
              <p:cNvSpPr/>
              <p:nvPr/>
            </p:nvSpPr>
            <p:spPr>
              <a:xfrm>
                <a:off x="1565130" y="432211"/>
                <a:ext cx="194310" cy="19431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15"/>
              <p:cNvSpPr/>
              <p:nvPr/>
            </p:nvSpPr>
            <p:spPr>
              <a:xfrm>
                <a:off x="598488" y="922194"/>
                <a:ext cx="349885" cy="349885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16"/>
              <p:cNvSpPr/>
              <p:nvPr/>
            </p:nvSpPr>
            <p:spPr>
              <a:xfrm>
                <a:off x="2439509" y="2004129"/>
                <a:ext cx="216535" cy="21590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12"/>
              <p:cNvSpPr/>
              <p:nvPr/>
            </p:nvSpPr>
            <p:spPr>
              <a:xfrm>
                <a:off x="1694618" y="1126556"/>
                <a:ext cx="411480" cy="41148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13"/>
              <p:cNvSpPr/>
              <p:nvPr/>
            </p:nvSpPr>
            <p:spPr>
              <a:xfrm>
                <a:off x="2502621" y="1005472"/>
                <a:ext cx="216535" cy="215900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14"/>
              <p:cNvSpPr/>
              <p:nvPr/>
            </p:nvSpPr>
            <p:spPr>
              <a:xfrm>
                <a:off x="1861260" y="481948"/>
                <a:ext cx="129539" cy="128905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353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1104-3242-4F0D-A9DC-DCA357B4561A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-5899"/>
            <a:ext cx="9144001" cy="362383"/>
            <a:chOff x="-1" y="-5899"/>
            <a:chExt cx="9144001" cy="362383"/>
          </a:xfrm>
        </p:grpSpPr>
        <p:sp>
          <p:nvSpPr>
            <p:cNvPr id="30" name="Rectangle 2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CDS.IISc.ac.in  |  Department of Computational and Data Sciences</a:t>
              </a: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2" name="Picture 3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tangle 3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pic>
          <p:nvPicPr>
            <p:cNvPr id="43" name="Picture 42"/>
            <p:cNvPicPr>
              <a:picLocks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68785" y="-589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38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9E3-6C7B-43C6-AAF6-EF70644DAF17}" type="datetime5">
              <a:rPr lang="en-US" smtClean="0"/>
              <a:t>1-May-24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CDS.IISc.ac.in  |  Department of Computational and Data Sciences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2" name="Picture 2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 userDrawn="1"/>
          </p:nvGrpSpPr>
          <p:grpSpPr>
            <a:xfrm>
              <a:off x="380015" y="-3516"/>
              <a:ext cx="334365" cy="360000"/>
              <a:chOff x="598488" y="432211"/>
              <a:chExt cx="2120668" cy="2283253"/>
            </a:xfrm>
          </p:grpSpPr>
          <p:sp>
            <p:nvSpPr>
              <p:cNvPr id="45" name="object 8"/>
              <p:cNvSpPr/>
              <p:nvPr/>
            </p:nvSpPr>
            <p:spPr>
              <a:xfrm>
                <a:off x="1205052" y="2584170"/>
                <a:ext cx="73660" cy="73025"/>
              </a:xfrm>
              <a:custGeom>
                <a:avLst/>
                <a:gdLst/>
                <a:ahLst/>
                <a:cxnLst/>
                <a:rect l="l" t="t" r="r" b="b"/>
                <a:pathLst>
                  <a:path w="73659" h="73025">
                    <a:moveTo>
                      <a:pt x="39627" y="0"/>
                    </a:moveTo>
                    <a:lnTo>
                      <a:pt x="5051" y="17194"/>
                    </a:lnTo>
                    <a:lnTo>
                      <a:pt x="0" y="40554"/>
                    </a:lnTo>
                    <a:lnTo>
                      <a:pt x="3351" y="52202"/>
                    </a:lnTo>
                    <a:lnTo>
                      <a:pt x="10620" y="62446"/>
                    </a:lnTo>
                    <a:lnTo>
                      <a:pt x="17885" y="68116"/>
                    </a:lnTo>
                    <a:lnTo>
                      <a:pt x="29208" y="72513"/>
                    </a:lnTo>
                    <a:lnTo>
                      <a:pt x="41203" y="73008"/>
                    </a:lnTo>
                    <a:lnTo>
                      <a:pt x="52855" y="69591"/>
                    </a:lnTo>
                    <a:lnTo>
                      <a:pt x="63151" y="62251"/>
                    </a:lnTo>
                    <a:lnTo>
                      <a:pt x="69973" y="52632"/>
                    </a:lnTo>
                    <a:lnTo>
                      <a:pt x="73200" y="41606"/>
                    </a:lnTo>
                    <a:lnTo>
                      <a:pt x="72685" y="29895"/>
                    </a:lnTo>
                    <a:lnTo>
                      <a:pt x="68279" y="18223"/>
                    </a:lnTo>
                    <a:lnTo>
                      <a:pt x="59835" y="7312"/>
                    </a:lnTo>
                    <a:lnTo>
                      <a:pt x="50338" y="1961"/>
                    </a:lnTo>
                    <a:lnTo>
                      <a:pt x="39627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bk object 16"/>
              <p:cNvSpPr/>
              <p:nvPr/>
            </p:nvSpPr>
            <p:spPr>
              <a:xfrm>
                <a:off x="1962839" y="577608"/>
                <a:ext cx="667385" cy="1985010"/>
              </a:xfrm>
              <a:custGeom>
                <a:avLst/>
                <a:gdLst/>
                <a:ahLst/>
                <a:cxnLst/>
                <a:rect l="l" t="t" r="r" b="b"/>
                <a:pathLst>
                  <a:path w="667385" h="1985010">
                    <a:moveTo>
                      <a:pt x="0" y="0"/>
                    </a:moveTo>
                    <a:lnTo>
                      <a:pt x="72899" y="55445"/>
                    </a:lnTo>
                    <a:lnTo>
                      <a:pt x="139199" y="113673"/>
                    </a:lnTo>
                    <a:lnTo>
                      <a:pt x="199209" y="174074"/>
                    </a:lnTo>
                    <a:lnTo>
                      <a:pt x="253237" y="236039"/>
                    </a:lnTo>
                    <a:lnTo>
                      <a:pt x="301594" y="298962"/>
                    </a:lnTo>
                    <a:lnTo>
                      <a:pt x="344589" y="362233"/>
                    </a:lnTo>
                    <a:lnTo>
                      <a:pt x="382531" y="425245"/>
                    </a:lnTo>
                    <a:lnTo>
                      <a:pt x="415730" y="487388"/>
                    </a:lnTo>
                    <a:lnTo>
                      <a:pt x="444494" y="548056"/>
                    </a:lnTo>
                    <a:lnTo>
                      <a:pt x="469134" y="606639"/>
                    </a:lnTo>
                    <a:lnTo>
                      <a:pt x="489959" y="662529"/>
                    </a:lnTo>
                    <a:lnTo>
                      <a:pt x="507278" y="715119"/>
                    </a:lnTo>
                    <a:lnTo>
                      <a:pt x="521401" y="763799"/>
                    </a:lnTo>
                    <a:lnTo>
                      <a:pt x="532637" y="807962"/>
                    </a:lnTo>
                    <a:lnTo>
                      <a:pt x="541296" y="847000"/>
                    </a:lnTo>
                    <a:lnTo>
                      <a:pt x="552118" y="907265"/>
                    </a:lnTo>
                    <a:lnTo>
                      <a:pt x="556755" y="944016"/>
                    </a:lnTo>
                    <a:lnTo>
                      <a:pt x="556039" y="1047664"/>
                    </a:lnTo>
                    <a:lnTo>
                      <a:pt x="550684" y="1145660"/>
                    </a:lnTo>
                    <a:lnTo>
                      <a:pt x="541196" y="1238040"/>
                    </a:lnTo>
                    <a:lnTo>
                      <a:pt x="528080" y="1324842"/>
                    </a:lnTo>
                    <a:lnTo>
                      <a:pt x="511842" y="1406101"/>
                    </a:lnTo>
                    <a:lnTo>
                      <a:pt x="492988" y="1481853"/>
                    </a:lnTo>
                    <a:lnTo>
                      <a:pt x="472024" y="1552136"/>
                    </a:lnTo>
                    <a:lnTo>
                      <a:pt x="449453" y="1616986"/>
                    </a:lnTo>
                    <a:lnTo>
                      <a:pt x="425784" y="1676438"/>
                    </a:lnTo>
                    <a:lnTo>
                      <a:pt x="401520" y="1730530"/>
                    </a:lnTo>
                    <a:lnTo>
                      <a:pt x="377167" y="1779298"/>
                    </a:lnTo>
                    <a:lnTo>
                      <a:pt x="353231" y="1822777"/>
                    </a:lnTo>
                    <a:lnTo>
                      <a:pt x="330218" y="1861005"/>
                    </a:lnTo>
                    <a:lnTo>
                      <a:pt x="308633" y="1894018"/>
                    </a:lnTo>
                    <a:lnTo>
                      <a:pt x="271770" y="1944544"/>
                    </a:lnTo>
                    <a:lnTo>
                      <a:pt x="246686" y="1974646"/>
                    </a:lnTo>
                    <a:lnTo>
                      <a:pt x="237426" y="1984616"/>
                    </a:lnTo>
                    <a:lnTo>
                      <a:pt x="299925" y="1940762"/>
                    </a:lnTo>
                    <a:lnTo>
                      <a:pt x="356056" y="1890351"/>
                    </a:lnTo>
                    <a:lnTo>
                      <a:pt x="406161" y="1834335"/>
                    </a:lnTo>
                    <a:lnTo>
                      <a:pt x="450581" y="1773667"/>
                    </a:lnTo>
                    <a:lnTo>
                      <a:pt x="489661" y="1709299"/>
                    </a:lnTo>
                    <a:lnTo>
                      <a:pt x="523740" y="1642183"/>
                    </a:lnTo>
                    <a:lnTo>
                      <a:pt x="553161" y="1573272"/>
                    </a:lnTo>
                    <a:lnTo>
                      <a:pt x="578266" y="1503516"/>
                    </a:lnTo>
                    <a:lnTo>
                      <a:pt x="599398" y="1433869"/>
                    </a:lnTo>
                    <a:lnTo>
                      <a:pt x="616897" y="1365283"/>
                    </a:lnTo>
                    <a:lnTo>
                      <a:pt x="631107" y="1298710"/>
                    </a:lnTo>
                    <a:lnTo>
                      <a:pt x="642369" y="1235101"/>
                    </a:lnTo>
                    <a:lnTo>
                      <a:pt x="651025" y="1175410"/>
                    </a:lnTo>
                    <a:lnTo>
                      <a:pt x="657417" y="1120589"/>
                    </a:lnTo>
                    <a:lnTo>
                      <a:pt x="661888" y="1071589"/>
                    </a:lnTo>
                    <a:lnTo>
                      <a:pt x="664779" y="1029363"/>
                    </a:lnTo>
                    <a:lnTo>
                      <a:pt x="667189" y="969042"/>
                    </a:lnTo>
                    <a:lnTo>
                      <a:pt x="667393" y="952850"/>
                    </a:lnTo>
                    <a:lnTo>
                      <a:pt x="667385" y="947242"/>
                    </a:lnTo>
                    <a:lnTo>
                      <a:pt x="647153" y="834291"/>
                    </a:lnTo>
                    <a:lnTo>
                      <a:pt x="621068" y="730297"/>
                    </a:lnTo>
                    <a:lnTo>
                      <a:pt x="589873" y="634920"/>
                    </a:lnTo>
                    <a:lnTo>
                      <a:pt x="554314" y="547815"/>
                    </a:lnTo>
                    <a:lnTo>
                      <a:pt x="515137" y="468642"/>
                    </a:lnTo>
                    <a:lnTo>
                      <a:pt x="473086" y="397057"/>
                    </a:lnTo>
                    <a:lnTo>
                      <a:pt x="428907" y="332719"/>
                    </a:lnTo>
                    <a:lnTo>
                      <a:pt x="383345" y="275285"/>
                    </a:lnTo>
                    <a:lnTo>
                      <a:pt x="337146" y="224413"/>
                    </a:lnTo>
                    <a:lnTo>
                      <a:pt x="291053" y="179760"/>
                    </a:lnTo>
                    <a:lnTo>
                      <a:pt x="245814" y="140985"/>
                    </a:lnTo>
                    <a:lnTo>
                      <a:pt x="202173" y="107744"/>
                    </a:lnTo>
                    <a:lnTo>
                      <a:pt x="160874" y="79696"/>
                    </a:lnTo>
                    <a:lnTo>
                      <a:pt x="122665" y="56498"/>
                    </a:lnTo>
                    <a:lnTo>
                      <a:pt x="88289" y="37808"/>
                    </a:lnTo>
                    <a:lnTo>
                      <a:pt x="34019" y="12584"/>
                    </a:lnTo>
                    <a:lnTo>
                      <a:pt x="4028" y="12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bk object 18"/>
              <p:cNvSpPr/>
              <p:nvPr/>
            </p:nvSpPr>
            <p:spPr>
              <a:xfrm>
                <a:off x="798262" y="732992"/>
                <a:ext cx="1520190" cy="1545590"/>
              </a:xfrm>
              <a:custGeom>
                <a:avLst/>
                <a:gdLst/>
                <a:ahLst/>
                <a:cxnLst/>
                <a:rect l="l" t="t" r="r" b="b"/>
                <a:pathLst>
                  <a:path w="1520189" h="1545589">
                    <a:moveTo>
                      <a:pt x="820" y="1503114"/>
                    </a:moveTo>
                    <a:lnTo>
                      <a:pt x="694" y="1505363"/>
                    </a:lnTo>
                    <a:lnTo>
                      <a:pt x="0" y="1534954"/>
                    </a:lnTo>
                    <a:lnTo>
                      <a:pt x="37" y="1545273"/>
                    </a:lnTo>
                    <a:lnTo>
                      <a:pt x="820" y="1503114"/>
                    </a:lnTo>
                    <a:close/>
                  </a:path>
                  <a:path w="1520189" h="1545589">
                    <a:moveTo>
                      <a:pt x="1276047" y="0"/>
                    </a:moveTo>
                    <a:lnTo>
                      <a:pt x="1182981" y="4203"/>
                    </a:lnTo>
                    <a:lnTo>
                      <a:pt x="1080725" y="14886"/>
                    </a:lnTo>
                    <a:lnTo>
                      <a:pt x="971664" y="33811"/>
                    </a:lnTo>
                    <a:lnTo>
                      <a:pt x="858182" y="62739"/>
                    </a:lnTo>
                    <a:lnTo>
                      <a:pt x="742664" y="103434"/>
                    </a:lnTo>
                    <a:lnTo>
                      <a:pt x="627493" y="157658"/>
                    </a:lnTo>
                    <a:lnTo>
                      <a:pt x="515054" y="227173"/>
                    </a:lnTo>
                    <a:lnTo>
                      <a:pt x="407733" y="313741"/>
                    </a:lnTo>
                    <a:lnTo>
                      <a:pt x="307912" y="419126"/>
                    </a:lnTo>
                    <a:lnTo>
                      <a:pt x="217977" y="545089"/>
                    </a:lnTo>
                    <a:lnTo>
                      <a:pt x="140311" y="693394"/>
                    </a:lnTo>
                    <a:lnTo>
                      <a:pt x="77300" y="865802"/>
                    </a:lnTo>
                    <a:lnTo>
                      <a:pt x="31328" y="1064077"/>
                    </a:lnTo>
                    <a:lnTo>
                      <a:pt x="4779" y="1289979"/>
                    </a:lnTo>
                    <a:lnTo>
                      <a:pt x="820" y="1503114"/>
                    </a:lnTo>
                    <a:lnTo>
                      <a:pt x="3332" y="1458550"/>
                    </a:lnTo>
                    <a:lnTo>
                      <a:pt x="9127" y="1396566"/>
                    </a:lnTo>
                    <a:lnTo>
                      <a:pt x="19289" y="1321461"/>
                    </a:lnTo>
                    <a:lnTo>
                      <a:pt x="35032" y="1235286"/>
                    </a:lnTo>
                    <a:lnTo>
                      <a:pt x="57567" y="1140089"/>
                    </a:lnTo>
                    <a:lnTo>
                      <a:pt x="88106" y="1037922"/>
                    </a:lnTo>
                    <a:lnTo>
                      <a:pt x="127862" y="930834"/>
                    </a:lnTo>
                    <a:lnTo>
                      <a:pt x="178045" y="820876"/>
                    </a:lnTo>
                    <a:lnTo>
                      <a:pt x="239869" y="710098"/>
                    </a:lnTo>
                    <a:lnTo>
                      <a:pt x="314545" y="600551"/>
                    </a:lnTo>
                    <a:lnTo>
                      <a:pt x="403286" y="494283"/>
                    </a:lnTo>
                    <a:lnTo>
                      <a:pt x="507302" y="393347"/>
                    </a:lnTo>
                    <a:lnTo>
                      <a:pt x="627807" y="299791"/>
                    </a:lnTo>
                    <a:lnTo>
                      <a:pt x="766012" y="215665"/>
                    </a:lnTo>
                    <a:lnTo>
                      <a:pt x="923129" y="143022"/>
                    </a:lnTo>
                    <a:lnTo>
                      <a:pt x="1100371" y="83909"/>
                    </a:lnTo>
                    <a:lnTo>
                      <a:pt x="1298949" y="40378"/>
                    </a:lnTo>
                    <a:lnTo>
                      <a:pt x="1520075" y="14478"/>
                    </a:lnTo>
                    <a:lnTo>
                      <a:pt x="1508724" y="12724"/>
                    </a:lnTo>
                    <a:lnTo>
                      <a:pt x="1476262" y="8637"/>
                    </a:lnTo>
                    <a:lnTo>
                      <a:pt x="1425072" y="3979"/>
                    </a:lnTo>
                    <a:lnTo>
                      <a:pt x="1357539" y="512"/>
                    </a:lnTo>
                    <a:lnTo>
                      <a:pt x="1276047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bk object 19"/>
              <p:cNvSpPr/>
              <p:nvPr/>
            </p:nvSpPr>
            <p:spPr>
              <a:xfrm>
                <a:off x="907837" y="1023442"/>
                <a:ext cx="1642745" cy="328930"/>
              </a:xfrm>
              <a:custGeom>
                <a:avLst/>
                <a:gdLst/>
                <a:ahLst/>
                <a:cxnLst/>
                <a:rect l="l" t="t" r="r" b="b"/>
                <a:pathLst>
                  <a:path w="1642745" h="328930">
                    <a:moveTo>
                      <a:pt x="0" y="0"/>
                    </a:moveTo>
                    <a:lnTo>
                      <a:pt x="53279" y="37931"/>
                    </a:lnTo>
                    <a:lnTo>
                      <a:pt x="93011" y="63744"/>
                    </a:lnTo>
                    <a:lnTo>
                      <a:pt x="142663" y="93835"/>
                    </a:lnTo>
                    <a:lnTo>
                      <a:pt x="201595" y="126820"/>
                    </a:lnTo>
                    <a:lnTo>
                      <a:pt x="269165" y="161315"/>
                    </a:lnTo>
                    <a:lnTo>
                      <a:pt x="344734" y="195938"/>
                    </a:lnTo>
                    <a:lnTo>
                      <a:pt x="427662" y="229304"/>
                    </a:lnTo>
                    <a:lnTo>
                      <a:pt x="517309" y="260029"/>
                    </a:lnTo>
                    <a:lnTo>
                      <a:pt x="613034" y="286730"/>
                    </a:lnTo>
                    <a:lnTo>
                      <a:pt x="714197" y="308022"/>
                    </a:lnTo>
                    <a:lnTo>
                      <a:pt x="820159" y="322523"/>
                    </a:lnTo>
                    <a:lnTo>
                      <a:pt x="930278" y="328849"/>
                    </a:lnTo>
                    <a:lnTo>
                      <a:pt x="1043916" y="325615"/>
                    </a:lnTo>
                    <a:lnTo>
                      <a:pt x="1160431" y="311438"/>
                    </a:lnTo>
                    <a:lnTo>
                      <a:pt x="1279183" y="284935"/>
                    </a:lnTo>
                    <a:lnTo>
                      <a:pt x="1399534" y="244721"/>
                    </a:lnTo>
                    <a:lnTo>
                      <a:pt x="1473085" y="211186"/>
                    </a:lnTo>
                    <a:lnTo>
                      <a:pt x="875165" y="211186"/>
                    </a:lnTo>
                    <a:lnTo>
                      <a:pt x="767774" y="207492"/>
                    </a:lnTo>
                    <a:lnTo>
                      <a:pt x="657977" y="198726"/>
                    </a:lnTo>
                    <a:lnTo>
                      <a:pt x="546691" y="184182"/>
                    </a:lnTo>
                    <a:lnTo>
                      <a:pt x="434831" y="163150"/>
                    </a:lnTo>
                    <a:lnTo>
                      <a:pt x="323316" y="134924"/>
                    </a:lnTo>
                    <a:lnTo>
                      <a:pt x="213061" y="98796"/>
                    </a:lnTo>
                    <a:lnTo>
                      <a:pt x="104983" y="54057"/>
                    </a:lnTo>
                    <a:lnTo>
                      <a:pt x="0" y="0"/>
                    </a:lnTo>
                    <a:close/>
                  </a:path>
                  <a:path w="1642745" h="328930">
                    <a:moveTo>
                      <a:pt x="1642465" y="117627"/>
                    </a:moveTo>
                    <a:lnTo>
                      <a:pt x="1582133" y="133030"/>
                    </a:lnTo>
                    <a:lnTo>
                      <a:pt x="1537653" y="143123"/>
                    </a:lnTo>
                    <a:lnTo>
                      <a:pt x="1482515" y="154515"/>
                    </a:lnTo>
                    <a:lnTo>
                      <a:pt x="1417638" y="166499"/>
                    </a:lnTo>
                    <a:lnTo>
                      <a:pt x="1343937" y="178367"/>
                    </a:lnTo>
                    <a:lnTo>
                      <a:pt x="1262303" y="189413"/>
                    </a:lnTo>
                    <a:lnTo>
                      <a:pt x="1173731" y="198922"/>
                    </a:lnTo>
                    <a:lnTo>
                      <a:pt x="1079060" y="206194"/>
                    </a:lnTo>
                    <a:lnTo>
                      <a:pt x="979232" y="210518"/>
                    </a:lnTo>
                    <a:lnTo>
                      <a:pt x="875165" y="211186"/>
                    </a:lnTo>
                    <a:lnTo>
                      <a:pt x="1473085" y="211186"/>
                    </a:lnTo>
                    <a:lnTo>
                      <a:pt x="1520846" y="189410"/>
                    </a:lnTo>
                    <a:lnTo>
                      <a:pt x="1642465" y="117627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bk object 20"/>
              <p:cNvSpPr/>
              <p:nvPr/>
            </p:nvSpPr>
            <p:spPr>
              <a:xfrm>
                <a:off x="700370" y="1230909"/>
                <a:ext cx="1769110" cy="1014730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014730">
                    <a:moveTo>
                      <a:pt x="0" y="0"/>
                    </a:moveTo>
                    <a:lnTo>
                      <a:pt x="78777" y="210379"/>
                    </a:lnTo>
                    <a:lnTo>
                      <a:pt x="167918" y="390957"/>
                    </a:lnTo>
                    <a:lnTo>
                      <a:pt x="265866" y="543789"/>
                    </a:lnTo>
                    <a:lnTo>
                      <a:pt x="371062" y="670932"/>
                    </a:lnTo>
                    <a:lnTo>
                      <a:pt x="481951" y="774441"/>
                    </a:lnTo>
                    <a:lnTo>
                      <a:pt x="596973" y="856373"/>
                    </a:lnTo>
                    <a:lnTo>
                      <a:pt x="714571" y="918782"/>
                    </a:lnTo>
                    <a:lnTo>
                      <a:pt x="833189" y="963726"/>
                    </a:lnTo>
                    <a:lnTo>
                      <a:pt x="951268" y="993259"/>
                    </a:lnTo>
                    <a:lnTo>
                      <a:pt x="1067250" y="1009438"/>
                    </a:lnTo>
                    <a:lnTo>
                      <a:pt x="1179579" y="1014319"/>
                    </a:lnTo>
                    <a:lnTo>
                      <a:pt x="1286697" y="1009958"/>
                    </a:lnTo>
                    <a:lnTo>
                      <a:pt x="1387045" y="998410"/>
                    </a:lnTo>
                    <a:lnTo>
                      <a:pt x="1479067" y="981732"/>
                    </a:lnTo>
                    <a:lnTo>
                      <a:pt x="1530685" y="969318"/>
                    </a:lnTo>
                    <a:lnTo>
                      <a:pt x="1301323" y="969318"/>
                    </a:lnTo>
                    <a:lnTo>
                      <a:pt x="1159559" y="955183"/>
                    </a:lnTo>
                    <a:lnTo>
                      <a:pt x="1025147" y="924372"/>
                    </a:lnTo>
                    <a:lnTo>
                      <a:pt x="898247" y="879150"/>
                    </a:lnTo>
                    <a:lnTo>
                      <a:pt x="779018" y="821779"/>
                    </a:lnTo>
                    <a:lnTo>
                      <a:pt x="667620" y="754522"/>
                    </a:lnTo>
                    <a:lnTo>
                      <a:pt x="564215" y="679642"/>
                    </a:lnTo>
                    <a:lnTo>
                      <a:pt x="468961" y="599401"/>
                    </a:lnTo>
                    <a:lnTo>
                      <a:pt x="382020" y="516063"/>
                    </a:lnTo>
                    <a:lnTo>
                      <a:pt x="303550" y="431891"/>
                    </a:lnTo>
                    <a:lnTo>
                      <a:pt x="233713" y="349146"/>
                    </a:lnTo>
                    <a:lnTo>
                      <a:pt x="172668" y="270092"/>
                    </a:lnTo>
                    <a:lnTo>
                      <a:pt x="120575" y="196992"/>
                    </a:lnTo>
                    <a:lnTo>
                      <a:pt x="77595" y="132109"/>
                    </a:lnTo>
                    <a:lnTo>
                      <a:pt x="43887" y="77705"/>
                    </a:lnTo>
                    <a:lnTo>
                      <a:pt x="19612" y="36044"/>
                    </a:lnTo>
                    <a:lnTo>
                      <a:pt x="4929" y="9388"/>
                    </a:lnTo>
                    <a:lnTo>
                      <a:pt x="0" y="0"/>
                    </a:lnTo>
                    <a:close/>
                  </a:path>
                  <a:path w="1769110" h="1014730">
                    <a:moveTo>
                      <a:pt x="1769122" y="889050"/>
                    </a:moveTo>
                    <a:lnTo>
                      <a:pt x="1606265" y="938515"/>
                    </a:lnTo>
                    <a:lnTo>
                      <a:pt x="1450278" y="964517"/>
                    </a:lnTo>
                    <a:lnTo>
                      <a:pt x="1301323" y="969318"/>
                    </a:lnTo>
                    <a:lnTo>
                      <a:pt x="1530685" y="969318"/>
                    </a:lnTo>
                    <a:lnTo>
                      <a:pt x="1631902" y="941207"/>
                    </a:lnTo>
                    <a:lnTo>
                      <a:pt x="1689599" y="921472"/>
                    </a:lnTo>
                    <a:lnTo>
                      <a:pt x="1732740" y="904831"/>
                    </a:lnTo>
                    <a:lnTo>
                      <a:pt x="1759767" y="893338"/>
                    </a:lnTo>
                    <a:lnTo>
                      <a:pt x="1769122" y="889050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bk object 21"/>
              <p:cNvSpPr/>
              <p:nvPr/>
            </p:nvSpPr>
            <p:spPr>
              <a:xfrm>
                <a:off x="1073039" y="1185621"/>
                <a:ext cx="1584960" cy="1365250"/>
              </a:xfrm>
              <a:custGeom>
                <a:avLst/>
                <a:gdLst/>
                <a:ahLst/>
                <a:cxnLst/>
                <a:rect l="l" t="t" r="r" b="b"/>
                <a:pathLst>
                  <a:path w="1584960" h="1365250">
                    <a:moveTo>
                      <a:pt x="1584629" y="0"/>
                    </a:moveTo>
                    <a:lnTo>
                      <a:pt x="1576998" y="38164"/>
                    </a:lnTo>
                    <a:lnTo>
                      <a:pt x="1566433" y="82778"/>
                    </a:lnTo>
                    <a:lnTo>
                      <a:pt x="1550454" y="141664"/>
                    </a:lnTo>
                    <a:lnTo>
                      <a:pt x="1528378" y="212762"/>
                    </a:lnTo>
                    <a:lnTo>
                      <a:pt x="1499520" y="294010"/>
                    </a:lnTo>
                    <a:lnTo>
                      <a:pt x="1463195" y="383346"/>
                    </a:lnTo>
                    <a:lnTo>
                      <a:pt x="1418719" y="478711"/>
                    </a:lnTo>
                    <a:lnTo>
                      <a:pt x="1365406" y="578041"/>
                    </a:lnTo>
                    <a:lnTo>
                      <a:pt x="1302573" y="679276"/>
                    </a:lnTo>
                    <a:lnTo>
                      <a:pt x="1229535" y="780356"/>
                    </a:lnTo>
                    <a:lnTo>
                      <a:pt x="1145608" y="879217"/>
                    </a:lnTo>
                    <a:lnTo>
                      <a:pt x="1050105" y="973800"/>
                    </a:lnTo>
                    <a:lnTo>
                      <a:pt x="942344" y="1062042"/>
                    </a:lnTo>
                    <a:lnTo>
                      <a:pt x="821639" y="1141883"/>
                    </a:lnTo>
                    <a:lnTo>
                      <a:pt x="687306" y="1211262"/>
                    </a:lnTo>
                    <a:lnTo>
                      <a:pt x="538660" y="1268116"/>
                    </a:lnTo>
                    <a:lnTo>
                      <a:pt x="375017" y="1310385"/>
                    </a:lnTo>
                    <a:lnTo>
                      <a:pt x="195692" y="1336008"/>
                    </a:lnTo>
                    <a:lnTo>
                      <a:pt x="0" y="1342923"/>
                    </a:lnTo>
                    <a:lnTo>
                      <a:pt x="10172" y="1344938"/>
                    </a:lnTo>
                    <a:lnTo>
                      <a:pt x="39381" y="1349852"/>
                    </a:lnTo>
                    <a:lnTo>
                      <a:pt x="85666" y="1355970"/>
                    </a:lnTo>
                    <a:lnTo>
                      <a:pt x="147065" y="1361593"/>
                    </a:lnTo>
                    <a:lnTo>
                      <a:pt x="221618" y="1365025"/>
                    </a:lnTo>
                    <a:lnTo>
                      <a:pt x="307362" y="1364571"/>
                    </a:lnTo>
                    <a:lnTo>
                      <a:pt x="402338" y="1358533"/>
                    </a:lnTo>
                    <a:lnTo>
                      <a:pt x="504582" y="1345215"/>
                    </a:lnTo>
                    <a:lnTo>
                      <a:pt x="612135" y="1322921"/>
                    </a:lnTo>
                    <a:lnTo>
                      <a:pt x="723034" y="1289953"/>
                    </a:lnTo>
                    <a:lnTo>
                      <a:pt x="835319" y="1244615"/>
                    </a:lnTo>
                    <a:lnTo>
                      <a:pt x="947029" y="1185211"/>
                    </a:lnTo>
                    <a:lnTo>
                      <a:pt x="1056202" y="1110044"/>
                    </a:lnTo>
                    <a:lnTo>
                      <a:pt x="1160876" y="1017417"/>
                    </a:lnTo>
                    <a:lnTo>
                      <a:pt x="1259091" y="905634"/>
                    </a:lnTo>
                    <a:lnTo>
                      <a:pt x="1348885" y="772999"/>
                    </a:lnTo>
                    <a:lnTo>
                      <a:pt x="1428297" y="617814"/>
                    </a:lnTo>
                    <a:lnTo>
                      <a:pt x="1495366" y="438384"/>
                    </a:lnTo>
                    <a:lnTo>
                      <a:pt x="1548131" y="233011"/>
                    </a:lnTo>
                    <a:lnTo>
                      <a:pt x="1584629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6"/>
              <p:cNvSpPr/>
              <p:nvPr/>
            </p:nvSpPr>
            <p:spPr>
              <a:xfrm>
                <a:off x="1120242" y="676770"/>
                <a:ext cx="903605" cy="1850389"/>
              </a:xfrm>
              <a:custGeom>
                <a:avLst/>
                <a:gdLst/>
                <a:ahLst/>
                <a:cxnLst/>
                <a:rect l="l" t="t" r="r" b="b"/>
                <a:pathLst>
                  <a:path w="903605" h="1850389">
                    <a:moveTo>
                      <a:pt x="7521" y="0"/>
                    </a:moveTo>
                    <a:lnTo>
                      <a:pt x="6543" y="9885"/>
                    </a:lnTo>
                    <a:lnTo>
                      <a:pt x="4286" y="38436"/>
                    </a:lnTo>
                    <a:lnTo>
                      <a:pt x="1766" y="83990"/>
                    </a:lnTo>
                    <a:lnTo>
                      <a:pt x="0" y="144886"/>
                    </a:lnTo>
                    <a:lnTo>
                      <a:pt x="2" y="219464"/>
                    </a:lnTo>
                    <a:lnTo>
                      <a:pt x="2791" y="306062"/>
                    </a:lnTo>
                    <a:lnTo>
                      <a:pt x="9381" y="403020"/>
                    </a:lnTo>
                    <a:lnTo>
                      <a:pt x="20789" y="508676"/>
                    </a:lnTo>
                    <a:lnTo>
                      <a:pt x="38030" y="621369"/>
                    </a:lnTo>
                    <a:lnTo>
                      <a:pt x="62121" y="739438"/>
                    </a:lnTo>
                    <a:lnTo>
                      <a:pt x="94079" y="861222"/>
                    </a:lnTo>
                    <a:lnTo>
                      <a:pt x="134918" y="985061"/>
                    </a:lnTo>
                    <a:lnTo>
                      <a:pt x="185655" y="1109292"/>
                    </a:lnTo>
                    <a:lnTo>
                      <a:pt x="247307" y="1232256"/>
                    </a:lnTo>
                    <a:lnTo>
                      <a:pt x="320889" y="1352290"/>
                    </a:lnTo>
                    <a:lnTo>
                      <a:pt x="407417" y="1467734"/>
                    </a:lnTo>
                    <a:lnTo>
                      <a:pt x="507908" y="1576927"/>
                    </a:lnTo>
                    <a:lnTo>
                      <a:pt x="623377" y="1678208"/>
                    </a:lnTo>
                    <a:lnTo>
                      <a:pt x="754841" y="1769916"/>
                    </a:lnTo>
                    <a:lnTo>
                      <a:pt x="903315" y="1850389"/>
                    </a:lnTo>
                    <a:lnTo>
                      <a:pt x="897172" y="1846425"/>
                    </a:lnTo>
                    <a:lnTo>
                      <a:pt x="879563" y="1834390"/>
                    </a:lnTo>
                    <a:lnTo>
                      <a:pt x="814882" y="1785280"/>
                    </a:lnTo>
                    <a:lnTo>
                      <a:pt x="770275" y="1747786"/>
                    </a:lnTo>
                    <a:lnTo>
                      <a:pt x="719134" y="1701388"/>
                    </a:lnTo>
                    <a:lnTo>
                      <a:pt x="662693" y="1645877"/>
                    </a:lnTo>
                    <a:lnTo>
                      <a:pt x="602184" y="1581045"/>
                    </a:lnTo>
                    <a:lnTo>
                      <a:pt x="538839" y="1506682"/>
                    </a:lnTo>
                    <a:lnTo>
                      <a:pt x="473892" y="1422580"/>
                    </a:lnTo>
                    <a:lnTo>
                      <a:pt x="408575" y="1328531"/>
                    </a:lnTo>
                    <a:lnTo>
                      <a:pt x="344122" y="1224325"/>
                    </a:lnTo>
                    <a:lnTo>
                      <a:pt x="281765" y="1109754"/>
                    </a:lnTo>
                    <a:lnTo>
                      <a:pt x="222738" y="984610"/>
                    </a:lnTo>
                    <a:lnTo>
                      <a:pt x="168272" y="848682"/>
                    </a:lnTo>
                    <a:lnTo>
                      <a:pt x="119601" y="701763"/>
                    </a:lnTo>
                    <a:lnTo>
                      <a:pt x="77957" y="543644"/>
                    </a:lnTo>
                    <a:lnTo>
                      <a:pt x="44574" y="374117"/>
                    </a:lnTo>
                    <a:lnTo>
                      <a:pt x="20684" y="192971"/>
                    </a:lnTo>
                    <a:lnTo>
                      <a:pt x="752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3"/>
              <p:cNvSpPr/>
              <p:nvPr/>
            </p:nvSpPr>
            <p:spPr>
              <a:xfrm>
                <a:off x="1261659" y="548589"/>
                <a:ext cx="688975" cy="2056764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2056764">
                    <a:moveTo>
                      <a:pt x="449211" y="0"/>
                    </a:moveTo>
                    <a:lnTo>
                      <a:pt x="473981" y="68522"/>
                    </a:lnTo>
                    <a:lnTo>
                      <a:pt x="489599" y="119491"/>
                    </a:lnTo>
                    <a:lnTo>
                      <a:pt x="506618" y="183068"/>
                    </a:lnTo>
                    <a:lnTo>
                      <a:pt x="523671" y="258381"/>
                    </a:lnTo>
                    <a:lnTo>
                      <a:pt x="539389" y="344558"/>
                    </a:lnTo>
                    <a:lnTo>
                      <a:pt x="552406" y="440725"/>
                    </a:lnTo>
                    <a:lnTo>
                      <a:pt x="561353" y="546010"/>
                    </a:lnTo>
                    <a:lnTo>
                      <a:pt x="564862" y="659541"/>
                    </a:lnTo>
                    <a:lnTo>
                      <a:pt x="561566" y="780443"/>
                    </a:lnTo>
                    <a:lnTo>
                      <a:pt x="550098" y="907845"/>
                    </a:lnTo>
                    <a:lnTo>
                      <a:pt x="529089" y="1040874"/>
                    </a:lnTo>
                    <a:lnTo>
                      <a:pt x="497171" y="1178656"/>
                    </a:lnTo>
                    <a:lnTo>
                      <a:pt x="452978" y="1320320"/>
                    </a:lnTo>
                    <a:lnTo>
                      <a:pt x="395140" y="1464992"/>
                    </a:lnTo>
                    <a:lnTo>
                      <a:pt x="322292" y="1611799"/>
                    </a:lnTo>
                    <a:lnTo>
                      <a:pt x="233064" y="1759870"/>
                    </a:lnTo>
                    <a:lnTo>
                      <a:pt x="126089" y="1908330"/>
                    </a:lnTo>
                    <a:lnTo>
                      <a:pt x="0" y="2056307"/>
                    </a:lnTo>
                    <a:lnTo>
                      <a:pt x="8485" y="2049380"/>
                    </a:lnTo>
                    <a:lnTo>
                      <a:pt x="69398" y="1995651"/>
                    </a:lnTo>
                    <a:lnTo>
                      <a:pt x="117174" y="1949979"/>
                    </a:lnTo>
                    <a:lnTo>
                      <a:pt x="173396" y="1892520"/>
                    </a:lnTo>
                    <a:lnTo>
                      <a:pt x="235740" y="1823839"/>
                    </a:lnTo>
                    <a:lnTo>
                      <a:pt x="301880" y="1744501"/>
                    </a:lnTo>
                    <a:lnTo>
                      <a:pt x="369491" y="1655069"/>
                    </a:lnTo>
                    <a:lnTo>
                      <a:pt x="436248" y="1556108"/>
                    </a:lnTo>
                    <a:lnTo>
                      <a:pt x="499825" y="1448182"/>
                    </a:lnTo>
                    <a:lnTo>
                      <a:pt x="557899" y="1331856"/>
                    </a:lnTo>
                    <a:lnTo>
                      <a:pt x="608142" y="1207693"/>
                    </a:lnTo>
                    <a:lnTo>
                      <a:pt x="648231" y="1076258"/>
                    </a:lnTo>
                    <a:lnTo>
                      <a:pt x="675840" y="938116"/>
                    </a:lnTo>
                    <a:lnTo>
                      <a:pt x="688644" y="793830"/>
                    </a:lnTo>
                    <a:lnTo>
                      <a:pt x="684319" y="643965"/>
                    </a:lnTo>
                    <a:lnTo>
                      <a:pt x="660537" y="489085"/>
                    </a:lnTo>
                    <a:lnTo>
                      <a:pt x="614976" y="329755"/>
                    </a:lnTo>
                    <a:lnTo>
                      <a:pt x="545309" y="166538"/>
                    </a:lnTo>
                    <a:lnTo>
                      <a:pt x="44921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9"/>
              <p:cNvSpPr/>
              <p:nvPr/>
            </p:nvSpPr>
            <p:spPr>
              <a:xfrm>
                <a:off x="772465" y="2174830"/>
                <a:ext cx="405130" cy="40513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10"/>
              <p:cNvSpPr/>
              <p:nvPr/>
            </p:nvSpPr>
            <p:spPr>
              <a:xfrm>
                <a:off x="1983695" y="2452574"/>
                <a:ext cx="263525" cy="26289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11"/>
              <p:cNvSpPr/>
              <p:nvPr/>
            </p:nvSpPr>
            <p:spPr>
              <a:xfrm>
                <a:off x="1565130" y="432211"/>
                <a:ext cx="194310" cy="19431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15"/>
              <p:cNvSpPr/>
              <p:nvPr/>
            </p:nvSpPr>
            <p:spPr>
              <a:xfrm>
                <a:off x="598488" y="922194"/>
                <a:ext cx="349885" cy="349885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16"/>
              <p:cNvSpPr/>
              <p:nvPr/>
            </p:nvSpPr>
            <p:spPr>
              <a:xfrm>
                <a:off x="2439509" y="2004129"/>
                <a:ext cx="216535" cy="21590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12"/>
              <p:cNvSpPr/>
              <p:nvPr/>
            </p:nvSpPr>
            <p:spPr>
              <a:xfrm>
                <a:off x="1694618" y="1126556"/>
                <a:ext cx="411480" cy="41148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13"/>
              <p:cNvSpPr/>
              <p:nvPr/>
            </p:nvSpPr>
            <p:spPr>
              <a:xfrm>
                <a:off x="2502621" y="1005472"/>
                <a:ext cx="216535" cy="215900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4"/>
              <p:cNvSpPr/>
              <p:nvPr/>
            </p:nvSpPr>
            <p:spPr>
              <a:xfrm>
                <a:off x="1861260" y="481948"/>
                <a:ext cx="129539" cy="128905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700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Rectangle 1"/>
          <p:cNvSpPr>
            <a:spLocks noChangeArrowheads="1"/>
          </p:cNvSpPr>
          <p:nvPr userDrawn="1"/>
        </p:nvSpPr>
        <p:spPr bwMode="auto">
          <a:xfrm>
            <a:off x="916977" y="6224522"/>
            <a:ext cx="763219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lt"/>
              </a:rPr>
              <a:t>©Department of Computational and Data Science, IISc, 2016</a:t>
            </a:r>
            <a:b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lt"/>
              </a:rPr>
            </a:br>
            <a:r>
              <a:rPr lang="en-IN" sz="1200" i="1">
                <a:solidFill>
                  <a:schemeClr val="tx1">
                    <a:lumMod val="65000"/>
                  </a:schemeClr>
                </a:solidFill>
                <a:latin typeface="+mn-lt"/>
              </a:rPr>
              <a:t>This work is licensed under a </a:t>
            </a:r>
            <a:r>
              <a:rPr lang="en-IN" sz="1200" i="1">
                <a:solidFill>
                  <a:schemeClr val="tx1">
                    <a:lumMod val="65000"/>
                  </a:schemeClr>
                </a:solidFill>
                <a:latin typeface="+mn-lt"/>
                <a:hlinkClick r:id="rId2"/>
              </a:rPr>
              <a:t>Creative Commons Attribution 4.0 International License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lt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sz="1200" b="0" i="1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+mn-lt"/>
              </a:rPr>
              <a:t>Copyright for external content used with attribution is retained by their original authors</a:t>
            </a:r>
            <a:endParaRPr kumimoji="0" lang="en-US" sz="1200" b="0" i="1" u="none" strike="noStrike" cap="none" normalizeH="0" baseline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latin typeface="+mn-lt"/>
            </a:endParaRPr>
          </a:p>
        </p:txBody>
      </p:sp>
      <p:pic>
        <p:nvPicPr>
          <p:cNvPr id="56" name="Picture 2" descr="Creative Commons License"/>
          <p:cNvPicPr>
            <a:picLocks noChangeAspect="1" noChangeArrowheads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" y="6400051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-1" y="-5899"/>
            <a:ext cx="9144001" cy="362383"/>
            <a:chOff x="-1" y="-5899"/>
            <a:chExt cx="9144001" cy="362383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CDS.IISc.ac.in  |  Department of Computational and Data Sciences</a:t>
              </a: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rgbClr val="5ECCF3">
                    <a:lumMod val="20000"/>
                    <a:lumOff val="80000"/>
                  </a:srgbClr>
                </a:gs>
                <a:gs pos="86000">
                  <a:srgbClr val="5ECCF3">
                    <a:lumMod val="60000"/>
                    <a:lumOff val="40000"/>
                  </a:srgbClr>
                </a:gs>
                <a:gs pos="54000">
                  <a:srgbClr val="5ECCF3">
                    <a:lumMod val="40000"/>
                    <a:lumOff val="60000"/>
                  </a:srgbClr>
                </a:gs>
                <a:gs pos="100000">
                  <a:srgbClr val="5ECCF3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pic>
          <p:nvPicPr>
            <p:cNvPr id="36" name="Picture 35" descr="http://www.iisc.ernet.in/fa/images/IIsc_logo.jpg"/>
            <p:cNvPicPr>
              <a:picLocks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E67C8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Rectangle 36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A7EA52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B4DCFA">
                <a:lumMod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rgbClr val="B4DCFA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rgbClr val="5DCEAF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pic>
          <p:nvPicPr>
            <p:cNvPr id="45" name="Picture 44"/>
            <p:cNvPicPr>
              <a:picLocks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368785" y="-5899"/>
              <a:ext cx="360000" cy="3600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7254124" y="5901000"/>
            <a:ext cx="1878078" cy="915514"/>
            <a:chOff x="7254124" y="5901000"/>
            <a:chExt cx="1878078" cy="915514"/>
          </a:xfrm>
        </p:grpSpPr>
        <p:sp>
          <p:nvSpPr>
            <p:cNvPr id="24" name="object 19"/>
            <p:cNvSpPr/>
            <p:nvPr/>
          </p:nvSpPr>
          <p:spPr>
            <a:xfrm>
              <a:off x="7329821" y="6778521"/>
              <a:ext cx="1718561" cy="0"/>
            </a:xfrm>
            <a:custGeom>
              <a:avLst/>
              <a:gdLst/>
              <a:ahLst/>
              <a:cxnLst/>
              <a:rect l="l" t="t" r="r" b="b"/>
              <a:pathLst>
                <a:path w="2921634">
                  <a:moveTo>
                    <a:pt x="0" y="0"/>
                  </a:moveTo>
                  <a:lnTo>
                    <a:pt x="2921203" y="0"/>
                  </a:lnTo>
                </a:path>
              </a:pathLst>
            </a:custGeom>
            <a:ln w="712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7328005" y="5952167"/>
              <a:ext cx="590040" cy="635277"/>
              <a:chOff x="598488" y="432211"/>
              <a:chExt cx="2120668" cy="2283253"/>
            </a:xfrm>
          </p:grpSpPr>
          <p:sp>
            <p:nvSpPr>
              <p:cNvPr id="29" name="object 8"/>
              <p:cNvSpPr/>
              <p:nvPr/>
            </p:nvSpPr>
            <p:spPr>
              <a:xfrm>
                <a:off x="1205052" y="2584170"/>
                <a:ext cx="73660" cy="73025"/>
              </a:xfrm>
              <a:custGeom>
                <a:avLst/>
                <a:gdLst/>
                <a:ahLst/>
                <a:cxnLst/>
                <a:rect l="l" t="t" r="r" b="b"/>
                <a:pathLst>
                  <a:path w="73659" h="73025">
                    <a:moveTo>
                      <a:pt x="39627" y="0"/>
                    </a:moveTo>
                    <a:lnTo>
                      <a:pt x="5051" y="17194"/>
                    </a:lnTo>
                    <a:lnTo>
                      <a:pt x="0" y="40554"/>
                    </a:lnTo>
                    <a:lnTo>
                      <a:pt x="3351" y="52202"/>
                    </a:lnTo>
                    <a:lnTo>
                      <a:pt x="10620" y="62446"/>
                    </a:lnTo>
                    <a:lnTo>
                      <a:pt x="17885" y="68116"/>
                    </a:lnTo>
                    <a:lnTo>
                      <a:pt x="29208" y="72513"/>
                    </a:lnTo>
                    <a:lnTo>
                      <a:pt x="41203" y="73008"/>
                    </a:lnTo>
                    <a:lnTo>
                      <a:pt x="52855" y="69591"/>
                    </a:lnTo>
                    <a:lnTo>
                      <a:pt x="63151" y="62251"/>
                    </a:lnTo>
                    <a:lnTo>
                      <a:pt x="69973" y="52632"/>
                    </a:lnTo>
                    <a:lnTo>
                      <a:pt x="73200" y="41606"/>
                    </a:lnTo>
                    <a:lnTo>
                      <a:pt x="72685" y="29895"/>
                    </a:lnTo>
                    <a:lnTo>
                      <a:pt x="68279" y="18223"/>
                    </a:lnTo>
                    <a:lnTo>
                      <a:pt x="59835" y="7312"/>
                    </a:lnTo>
                    <a:lnTo>
                      <a:pt x="50338" y="1961"/>
                    </a:lnTo>
                    <a:lnTo>
                      <a:pt x="39627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bk object 16"/>
              <p:cNvSpPr/>
              <p:nvPr/>
            </p:nvSpPr>
            <p:spPr>
              <a:xfrm>
                <a:off x="1962839" y="577608"/>
                <a:ext cx="667385" cy="1985010"/>
              </a:xfrm>
              <a:custGeom>
                <a:avLst/>
                <a:gdLst/>
                <a:ahLst/>
                <a:cxnLst/>
                <a:rect l="l" t="t" r="r" b="b"/>
                <a:pathLst>
                  <a:path w="667385" h="1985010">
                    <a:moveTo>
                      <a:pt x="0" y="0"/>
                    </a:moveTo>
                    <a:lnTo>
                      <a:pt x="72899" y="55445"/>
                    </a:lnTo>
                    <a:lnTo>
                      <a:pt x="139199" y="113673"/>
                    </a:lnTo>
                    <a:lnTo>
                      <a:pt x="199209" y="174074"/>
                    </a:lnTo>
                    <a:lnTo>
                      <a:pt x="253237" y="236039"/>
                    </a:lnTo>
                    <a:lnTo>
                      <a:pt x="301594" y="298962"/>
                    </a:lnTo>
                    <a:lnTo>
                      <a:pt x="344589" y="362233"/>
                    </a:lnTo>
                    <a:lnTo>
                      <a:pt x="382531" y="425245"/>
                    </a:lnTo>
                    <a:lnTo>
                      <a:pt x="415730" y="487388"/>
                    </a:lnTo>
                    <a:lnTo>
                      <a:pt x="444494" y="548056"/>
                    </a:lnTo>
                    <a:lnTo>
                      <a:pt x="469134" y="606639"/>
                    </a:lnTo>
                    <a:lnTo>
                      <a:pt x="489959" y="662529"/>
                    </a:lnTo>
                    <a:lnTo>
                      <a:pt x="507278" y="715119"/>
                    </a:lnTo>
                    <a:lnTo>
                      <a:pt x="521401" y="763799"/>
                    </a:lnTo>
                    <a:lnTo>
                      <a:pt x="532637" y="807962"/>
                    </a:lnTo>
                    <a:lnTo>
                      <a:pt x="541296" y="847000"/>
                    </a:lnTo>
                    <a:lnTo>
                      <a:pt x="552118" y="907265"/>
                    </a:lnTo>
                    <a:lnTo>
                      <a:pt x="556755" y="944016"/>
                    </a:lnTo>
                    <a:lnTo>
                      <a:pt x="556039" y="1047664"/>
                    </a:lnTo>
                    <a:lnTo>
                      <a:pt x="550684" y="1145660"/>
                    </a:lnTo>
                    <a:lnTo>
                      <a:pt x="541196" y="1238040"/>
                    </a:lnTo>
                    <a:lnTo>
                      <a:pt x="528080" y="1324842"/>
                    </a:lnTo>
                    <a:lnTo>
                      <a:pt x="511842" y="1406101"/>
                    </a:lnTo>
                    <a:lnTo>
                      <a:pt x="492988" y="1481853"/>
                    </a:lnTo>
                    <a:lnTo>
                      <a:pt x="472024" y="1552136"/>
                    </a:lnTo>
                    <a:lnTo>
                      <a:pt x="449453" y="1616986"/>
                    </a:lnTo>
                    <a:lnTo>
                      <a:pt x="425784" y="1676438"/>
                    </a:lnTo>
                    <a:lnTo>
                      <a:pt x="401520" y="1730530"/>
                    </a:lnTo>
                    <a:lnTo>
                      <a:pt x="377167" y="1779298"/>
                    </a:lnTo>
                    <a:lnTo>
                      <a:pt x="353231" y="1822777"/>
                    </a:lnTo>
                    <a:lnTo>
                      <a:pt x="330218" y="1861005"/>
                    </a:lnTo>
                    <a:lnTo>
                      <a:pt x="308633" y="1894018"/>
                    </a:lnTo>
                    <a:lnTo>
                      <a:pt x="271770" y="1944544"/>
                    </a:lnTo>
                    <a:lnTo>
                      <a:pt x="246686" y="1974646"/>
                    </a:lnTo>
                    <a:lnTo>
                      <a:pt x="237426" y="1984616"/>
                    </a:lnTo>
                    <a:lnTo>
                      <a:pt x="299925" y="1940762"/>
                    </a:lnTo>
                    <a:lnTo>
                      <a:pt x="356056" y="1890351"/>
                    </a:lnTo>
                    <a:lnTo>
                      <a:pt x="406161" y="1834335"/>
                    </a:lnTo>
                    <a:lnTo>
                      <a:pt x="450581" y="1773667"/>
                    </a:lnTo>
                    <a:lnTo>
                      <a:pt x="489661" y="1709299"/>
                    </a:lnTo>
                    <a:lnTo>
                      <a:pt x="523740" y="1642183"/>
                    </a:lnTo>
                    <a:lnTo>
                      <a:pt x="553161" y="1573272"/>
                    </a:lnTo>
                    <a:lnTo>
                      <a:pt x="578266" y="1503516"/>
                    </a:lnTo>
                    <a:lnTo>
                      <a:pt x="599398" y="1433869"/>
                    </a:lnTo>
                    <a:lnTo>
                      <a:pt x="616897" y="1365283"/>
                    </a:lnTo>
                    <a:lnTo>
                      <a:pt x="631107" y="1298710"/>
                    </a:lnTo>
                    <a:lnTo>
                      <a:pt x="642369" y="1235101"/>
                    </a:lnTo>
                    <a:lnTo>
                      <a:pt x="651025" y="1175410"/>
                    </a:lnTo>
                    <a:lnTo>
                      <a:pt x="657417" y="1120589"/>
                    </a:lnTo>
                    <a:lnTo>
                      <a:pt x="661888" y="1071589"/>
                    </a:lnTo>
                    <a:lnTo>
                      <a:pt x="664779" y="1029363"/>
                    </a:lnTo>
                    <a:lnTo>
                      <a:pt x="667189" y="969042"/>
                    </a:lnTo>
                    <a:lnTo>
                      <a:pt x="667393" y="952850"/>
                    </a:lnTo>
                    <a:lnTo>
                      <a:pt x="667385" y="947242"/>
                    </a:lnTo>
                    <a:lnTo>
                      <a:pt x="647153" y="834291"/>
                    </a:lnTo>
                    <a:lnTo>
                      <a:pt x="621068" y="730297"/>
                    </a:lnTo>
                    <a:lnTo>
                      <a:pt x="589873" y="634920"/>
                    </a:lnTo>
                    <a:lnTo>
                      <a:pt x="554314" y="547815"/>
                    </a:lnTo>
                    <a:lnTo>
                      <a:pt x="515137" y="468642"/>
                    </a:lnTo>
                    <a:lnTo>
                      <a:pt x="473086" y="397057"/>
                    </a:lnTo>
                    <a:lnTo>
                      <a:pt x="428907" y="332719"/>
                    </a:lnTo>
                    <a:lnTo>
                      <a:pt x="383345" y="275285"/>
                    </a:lnTo>
                    <a:lnTo>
                      <a:pt x="337146" y="224413"/>
                    </a:lnTo>
                    <a:lnTo>
                      <a:pt x="291053" y="179760"/>
                    </a:lnTo>
                    <a:lnTo>
                      <a:pt x="245814" y="140985"/>
                    </a:lnTo>
                    <a:lnTo>
                      <a:pt x="202173" y="107744"/>
                    </a:lnTo>
                    <a:lnTo>
                      <a:pt x="160874" y="79696"/>
                    </a:lnTo>
                    <a:lnTo>
                      <a:pt x="122665" y="56498"/>
                    </a:lnTo>
                    <a:lnTo>
                      <a:pt x="88289" y="37808"/>
                    </a:lnTo>
                    <a:lnTo>
                      <a:pt x="34019" y="12584"/>
                    </a:lnTo>
                    <a:lnTo>
                      <a:pt x="4028" y="12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bk object 18"/>
              <p:cNvSpPr/>
              <p:nvPr/>
            </p:nvSpPr>
            <p:spPr>
              <a:xfrm>
                <a:off x="798262" y="732992"/>
                <a:ext cx="1520190" cy="1545590"/>
              </a:xfrm>
              <a:custGeom>
                <a:avLst/>
                <a:gdLst/>
                <a:ahLst/>
                <a:cxnLst/>
                <a:rect l="l" t="t" r="r" b="b"/>
                <a:pathLst>
                  <a:path w="1520189" h="1545589">
                    <a:moveTo>
                      <a:pt x="820" y="1503114"/>
                    </a:moveTo>
                    <a:lnTo>
                      <a:pt x="694" y="1505363"/>
                    </a:lnTo>
                    <a:lnTo>
                      <a:pt x="0" y="1534954"/>
                    </a:lnTo>
                    <a:lnTo>
                      <a:pt x="37" y="1545273"/>
                    </a:lnTo>
                    <a:lnTo>
                      <a:pt x="820" y="1503114"/>
                    </a:lnTo>
                    <a:close/>
                  </a:path>
                  <a:path w="1520189" h="1545589">
                    <a:moveTo>
                      <a:pt x="1276047" y="0"/>
                    </a:moveTo>
                    <a:lnTo>
                      <a:pt x="1182981" y="4203"/>
                    </a:lnTo>
                    <a:lnTo>
                      <a:pt x="1080725" y="14886"/>
                    </a:lnTo>
                    <a:lnTo>
                      <a:pt x="971664" y="33811"/>
                    </a:lnTo>
                    <a:lnTo>
                      <a:pt x="858182" y="62739"/>
                    </a:lnTo>
                    <a:lnTo>
                      <a:pt x="742664" y="103434"/>
                    </a:lnTo>
                    <a:lnTo>
                      <a:pt x="627493" y="157658"/>
                    </a:lnTo>
                    <a:lnTo>
                      <a:pt x="515054" y="227173"/>
                    </a:lnTo>
                    <a:lnTo>
                      <a:pt x="407733" y="313741"/>
                    </a:lnTo>
                    <a:lnTo>
                      <a:pt x="307912" y="419126"/>
                    </a:lnTo>
                    <a:lnTo>
                      <a:pt x="217977" y="545089"/>
                    </a:lnTo>
                    <a:lnTo>
                      <a:pt x="140311" y="693394"/>
                    </a:lnTo>
                    <a:lnTo>
                      <a:pt x="77300" y="865802"/>
                    </a:lnTo>
                    <a:lnTo>
                      <a:pt x="31328" y="1064077"/>
                    </a:lnTo>
                    <a:lnTo>
                      <a:pt x="4779" y="1289979"/>
                    </a:lnTo>
                    <a:lnTo>
                      <a:pt x="820" y="1503114"/>
                    </a:lnTo>
                    <a:lnTo>
                      <a:pt x="3332" y="1458550"/>
                    </a:lnTo>
                    <a:lnTo>
                      <a:pt x="9127" y="1396566"/>
                    </a:lnTo>
                    <a:lnTo>
                      <a:pt x="19289" y="1321461"/>
                    </a:lnTo>
                    <a:lnTo>
                      <a:pt x="35032" y="1235286"/>
                    </a:lnTo>
                    <a:lnTo>
                      <a:pt x="57567" y="1140089"/>
                    </a:lnTo>
                    <a:lnTo>
                      <a:pt x="88106" y="1037922"/>
                    </a:lnTo>
                    <a:lnTo>
                      <a:pt x="127862" y="930834"/>
                    </a:lnTo>
                    <a:lnTo>
                      <a:pt x="178045" y="820876"/>
                    </a:lnTo>
                    <a:lnTo>
                      <a:pt x="239869" y="710098"/>
                    </a:lnTo>
                    <a:lnTo>
                      <a:pt x="314545" y="600551"/>
                    </a:lnTo>
                    <a:lnTo>
                      <a:pt x="403286" y="494283"/>
                    </a:lnTo>
                    <a:lnTo>
                      <a:pt x="507302" y="393347"/>
                    </a:lnTo>
                    <a:lnTo>
                      <a:pt x="627807" y="299791"/>
                    </a:lnTo>
                    <a:lnTo>
                      <a:pt x="766012" y="215665"/>
                    </a:lnTo>
                    <a:lnTo>
                      <a:pt x="923129" y="143022"/>
                    </a:lnTo>
                    <a:lnTo>
                      <a:pt x="1100371" y="83909"/>
                    </a:lnTo>
                    <a:lnTo>
                      <a:pt x="1298949" y="40378"/>
                    </a:lnTo>
                    <a:lnTo>
                      <a:pt x="1520075" y="14478"/>
                    </a:lnTo>
                    <a:lnTo>
                      <a:pt x="1508724" y="12724"/>
                    </a:lnTo>
                    <a:lnTo>
                      <a:pt x="1476262" y="8637"/>
                    </a:lnTo>
                    <a:lnTo>
                      <a:pt x="1425072" y="3979"/>
                    </a:lnTo>
                    <a:lnTo>
                      <a:pt x="1357539" y="512"/>
                    </a:lnTo>
                    <a:lnTo>
                      <a:pt x="1276047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bk object 19"/>
              <p:cNvSpPr/>
              <p:nvPr/>
            </p:nvSpPr>
            <p:spPr>
              <a:xfrm>
                <a:off x="907837" y="1023442"/>
                <a:ext cx="1642745" cy="328930"/>
              </a:xfrm>
              <a:custGeom>
                <a:avLst/>
                <a:gdLst/>
                <a:ahLst/>
                <a:cxnLst/>
                <a:rect l="l" t="t" r="r" b="b"/>
                <a:pathLst>
                  <a:path w="1642745" h="328930">
                    <a:moveTo>
                      <a:pt x="0" y="0"/>
                    </a:moveTo>
                    <a:lnTo>
                      <a:pt x="53279" y="37931"/>
                    </a:lnTo>
                    <a:lnTo>
                      <a:pt x="93011" y="63744"/>
                    </a:lnTo>
                    <a:lnTo>
                      <a:pt x="142663" y="93835"/>
                    </a:lnTo>
                    <a:lnTo>
                      <a:pt x="201595" y="126820"/>
                    </a:lnTo>
                    <a:lnTo>
                      <a:pt x="269165" y="161315"/>
                    </a:lnTo>
                    <a:lnTo>
                      <a:pt x="344734" y="195938"/>
                    </a:lnTo>
                    <a:lnTo>
                      <a:pt x="427662" y="229304"/>
                    </a:lnTo>
                    <a:lnTo>
                      <a:pt x="517309" y="260029"/>
                    </a:lnTo>
                    <a:lnTo>
                      <a:pt x="613034" y="286730"/>
                    </a:lnTo>
                    <a:lnTo>
                      <a:pt x="714197" y="308022"/>
                    </a:lnTo>
                    <a:lnTo>
                      <a:pt x="820159" y="322523"/>
                    </a:lnTo>
                    <a:lnTo>
                      <a:pt x="930278" y="328849"/>
                    </a:lnTo>
                    <a:lnTo>
                      <a:pt x="1043916" y="325615"/>
                    </a:lnTo>
                    <a:lnTo>
                      <a:pt x="1160431" y="311438"/>
                    </a:lnTo>
                    <a:lnTo>
                      <a:pt x="1279183" y="284935"/>
                    </a:lnTo>
                    <a:lnTo>
                      <a:pt x="1399534" y="244721"/>
                    </a:lnTo>
                    <a:lnTo>
                      <a:pt x="1473085" y="211186"/>
                    </a:lnTo>
                    <a:lnTo>
                      <a:pt x="875165" y="211186"/>
                    </a:lnTo>
                    <a:lnTo>
                      <a:pt x="767774" y="207492"/>
                    </a:lnTo>
                    <a:lnTo>
                      <a:pt x="657977" y="198726"/>
                    </a:lnTo>
                    <a:lnTo>
                      <a:pt x="546691" y="184182"/>
                    </a:lnTo>
                    <a:lnTo>
                      <a:pt x="434831" y="163150"/>
                    </a:lnTo>
                    <a:lnTo>
                      <a:pt x="323316" y="134924"/>
                    </a:lnTo>
                    <a:lnTo>
                      <a:pt x="213061" y="98796"/>
                    </a:lnTo>
                    <a:lnTo>
                      <a:pt x="104983" y="54057"/>
                    </a:lnTo>
                    <a:lnTo>
                      <a:pt x="0" y="0"/>
                    </a:lnTo>
                    <a:close/>
                  </a:path>
                  <a:path w="1642745" h="328930">
                    <a:moveTo>
                      <a:pt x="1642465" y="117627"/>
                    </a:moveTo>
                    <a:lnTo>
                      <a:pt x="1582133" y="133030"/>
                    </a:lnTo>
                    <a:lnTo>
                      <a:pt x="1537653" y="143123"/>
                    </a:lnTo>
                    <a:lnTo>
                      <a:pt x="1482515" y="154515"/>
                    </a:lnTo>
                    <a:lnTo>
                      <a:pt x="1417638" y="166499"/>
                    </a:lnTo>
                    <a:lnTo>
                      <a:pt x="1343937" y="178367"/>
                    </a:lnTo>
                    <a:lnTo>
                      <a:pt x="1262303" y="189413"/>
                    </a:lnTo>
                    <a:lnTo>
                      <a:pt x="1173731" y="198922"/>
                    </a:lnTo>
                    <a:lnTo>
                      <a:pt x="1079060" y="206194"/>
                    </a:lnTo>
                    <a:lnTo>
                      <a:pt x="979232" y="210518"/>
                    </a:lnTo>
                    <a:lnTo>
                      <a:pt x="875165" y="211186"/>
                    </a:lnTo>
                    <a:lnTo>
                      <a:pt x="1473085" y="211186"/>
                    </a:lnTo>
                    <a:lnTo>
                      <a:pt x="1520846" y="189410"/>
                    </a:lnTo>
                    <a:lnTo>
                      <a:pt x="1642465" y="117627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bk object 20"/>
              <p:cNvSpPr/>
              <p:nvPr/>
            </p:nvSpPr>
            <p:spPr>
              <a:xfrm>
                <a:off x="700370" y="1230909"/>
                <a:ext cx="1769110" cy="1014730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014730">
                    <a:moveTo>
                      <a:pt x="0" y="0"/>
                    </a:moveTo>
                    <a:lnTo>
                      <a:pt x="78777" y="210379"/>
                    </a:lnTo>
                    <a:lnTo>
                      <a:pt x="167918" y="390957"/>
                    </a:lnTo>
                    <a:lnTo>
                      <a:pt x="265866" y="543789"/>
                    </a:lnTo>
                    <a:lnTo>
                      <a:pt x="371062" y="670932"/>
                    </a:lnTo>
                    <a:lnTo>
                      <a:pt x="481951" y="774441"/>
                    </a:lnTo>
                    <a:lnTo>
                      <a:pt x="596973" y="856373"/>
                    </a:lnTo>
                    <a:lnTo>
                      <a:pt x="714571" y="918782"/>
                    </a:lnTo>
                    <a:lnTo>
                      <a:pt x="833189" y="963726"/>
                    </a:lnTo>
                    <a:lnTo>
                      <a:pt x="951268" y="993259"/>
                    </a:lnTo>
                    <a:lnTo>
                      <a:pt x="1067250" y="1009438"/>
                    </a:lnTo>
                    <a:lnTo>
                      <a:pt x="1179579" y="1014319"/>
                    </a:lnTo>
                    <a:lnTo>
                      <a:pt x="1286697" y="1009958"/>
                    </a:lnTo>
                    <a:lnTo>
                      <a:pt x="1387045" y="998410"/>
                    </a:lnTo>
                    <a:lnTo>
                      <a:pt x="1479067" y="981732"/>
                    </a:lnTo>
                    <a:lnTo>
                      <a:pt x="1530685" y="969318"/>
                    </a:lnTo>
                    <a:lnTo>
                      <a:pt x="1301323" y="969318"/>
                    </a:lnTo>
                    <a:lnTo>
                      <a:pt x="1159559" y="955183"/>
                    </a:lnTo>
                    <a:lnTo>
                      <a:pt x="1025147" y="924372"/>
                    </a:lnTo>
                    <a:lnTo>
                      <a:pt x="898247" y="879150"/>
                    </a:lnTo>
                    <a:lnTo>
                      <a:pt x="779018" y="821779"/>
                    </a:lnTo>
                    <a:lnTo>
                      <a:pt x="667620" y="754522"/>
                    </a:lnTo>
                    <a:lnTo>
                      <a:pt x="564215" y="679642"/>
                    </a:lnTo>
                    <a:lnTo>
                      <a:pt x="468961" y="599401"/>
                    </a:lnTo>
                    <a:lnTo>
                      <a:pt x="382020" y="516063"/>
                    </a:lnTo>
                    <a:lnTo>
                      <a:pt x="303550" y="431891"/>
                    </a:lnTo>
                    <a:lnTo>
                      <a:pt x="233713" y="349146"/>
                    </a:lnTo>
                    <a:lnTo>
                      <a:pt x="172668" y="270092"/>
                    </a:lnTo>
                    <a:lnTo>
                      <a:pt x="120575" y="196992"/>
                    </a:lnTo>
                    <a:lnTo>
                      <a:pt x="77595" y="132109"/>
                    </a:lnTo>
                    <a:lnTo>
                      <a:pt x="43887" y="77705"/>
                    </a:lnTo>
                    <a:lnTo>
                      <a:pt x="19612" y="36044"/>
                    </a:lnTo>
                    <a:lnTo>
                      <a:pt x="4929" y="9388"/>
                    </a:lnTo>
                    <a:lnTo>
                      <a:pt x="0" y="0"/>
                    </a:lnTo>
                    <a:close/>
                  </a:path>
                  <a:path w="1769110" h="1014730">
                    <a:moveTo>
                      <a:pt x="1769122" y="889050"/>
                    </a:moveTo>
                    <a:lnTo>
                      <a:pt x="1606265" y="938515"/>
                    </a:lnTo>
                    <a:lnTo>
                      <a:pt x="1450278" y="964517"/>
                    </a:lnTo>
                    <a:lnTo>
                      <a:pt x="1301323" y="969318"/>
                    </a:lnTo>
                    <a:lnTo>
                      <a:pt x="1530685" y="969318"/>
                    </a:lnTo>
                    <a:lnTo>
                      <a:pt x="1631902" y="941207"/>
                    </a:lnTo>
                    <a:lnTo>
                      <a:pt x="1689599" y="921472"/>
                    </a:lnTo>
                    <a:lnTo>
                      <a:pt x="1732740" y="904831"/>
                    </a:lnTo>
                    <a:lnTo>
                      <a:pt x="1759767" y="893338"/>
                    </a:lnTo>
                    <a:lnTo>
                      <a:pt x="1769122" y="889050"/>
                    </a:lnTo>
                    <a:close/>
                  </a:path>
                </a:pathLst>
              </a:cu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bk object 21"/>
              <p:cNvSpPr/>
              <p:nvPr/>
            </p:nvSpPr>
            <p:spPr>
              <a:xfrm>
                <a:off x="1073039" y="1185621"/>
                <a:ext cx="1584960" cy="1365250"/>
              </a:xfrm>
              <a:custGeom>
                <a:avLst/>
                <a:gdLst/>
                <a:ahLst/>
                <a:cxnLst/>
                <a:rect l="l" t="t" r="r" b="b"/>
                <a:pathLst>
                  <a:path w="1584960" h="1365250">
                    <a:moveTo>
                      <a:pt x="1584629" y="0"/>
                    </a:moveTo>
                    <a:lnTo>
                      <a:pt x="1576998" y="38164"/>
                    </a:lnTo>
                    <a:lnTo>
                      <a:pt x="1566433" y="82778"/>
                    </a:lnTo>
                    <a:lnTo>
                      <a:pt x="1550454" y="141664"/>
                    </a:lnTo>
                    <a:lnTo>
                      <a:pt x="1528378" y="212762"/>
                    </a:lnTo>
                    <a:lnTo>
                      <a:pt x="1499520" y="294010"/>
                    </a:lnTo>
                    <a:lnTo>
                      <a:pt x="1463195" y="383346"/>
                    </a:lnTo>
                    <a:lnTo>
                      <a:pt x="1418719" y="478711"/>
                    </a:lnTo>
                    <a:lnTo>
                      <a:pt x="1365406" y="578041"/>
                    </a:lnTo>
                    <a:lnTo>
                      <a:pt x="1302573" y="679276"/>
                    </a:lnTo>
                    <a:lnTo>
                      <a:pt x="1229535" y="780356"/>
                    </a:lnTo>
                    <a:lnTo>
                      <a:pt x="1145608" y="879217"/>
                    </a:lnTo>
                    <a:lnTo>
                      <a:pt x="1050105" y="973800"/>
                    </a:lnTo>
                    <a:lnTo>
                      <a:pt x="942344" y="1062042"/>
                    </a:lnTo>
                    <a:lnTo>
                      <a:pt x="821639" y="1141883"/>
                    </a:lnTo>
                    <a:lnTo>
                      <a:pt x="687306" y="1211262"/>
                    </a:lnTo>
                    <a:lnTo>
                      <a:pt x="538660" y="1268116"/>
                    </a:lnTo>
                    <a:lnTo>
                      <a:pt x="375017" y="1310385"/>
                    </a:lnTo>
                    <a:lnTo>
                      <a:pt x="195692" y="1336008"/>
                    </a:lnTo>
                    <a:lnTo>
                      <a:pt x="0" y="1342923"/>
                    </a:lnTo>
                    <a:lnTo>
                      <a:pt x="10172" y="1344938"/>
                    </a:lnTo>
                    <a:lnTo>
                      <a:pt x="39381" y="1349852"/>
                    </a:lnTo>
                    <a:lnTo>
                      <a:pt x="85666" y="1355970"/>
                    </a:lnTo>
                    <a:lnTo>
                      <a:pt x="147065" y="1361593"/>
                    </a:lnTo>
                    <a:lnTo>
                      <a:pt x="221618" y="1365025"/>
                    </a:lnTo>
                    <a:lnTo>
                      <a:pt x="307362" y="1364571"/>
                    </a:lnTo>
                    <a:lnTo>
                      <a:pt x="402338" y="1358533"/>
                    </a:lnTo>
                    <a:lnTo>
                      <a:pt x="504582" y="1345215"/>
                    </a:lnTo>
                    <a:lnTo>
                      <a:pt x="612135" y="1322921"/>
                    </a:lnTo>
                    <a:lnTo>
                      <a:pt x="723034" y="1289953"/>
                    </a:lnTo>
                    <a:lnTo>
                      <a:pt x="835319" y="1244615"/>
                    </a:lnTo>
                    <a:lnTo>
                      <a:pt x="947029" y="1185211"/>
                    </a:lnTo>
                    <a:lnTo>
                      <a:pt x="1056202" y="1110044"/>
                    </a:lnTo>
                    <a:lnTo>
                      <a:pt x="1160876" y="1017417"/>
                    </a:lnTo>
                    <a:lnTo>
                      <a:pt x="1259091" y="905634"/>
                    </a:lnTo>
                    <a:lnTo>
                      <a:pt x="1348885" y="772999"/>
                    </a:lnTo>
                    <a:lnTo>
                      <a:pt x="1428297" y="617814"/>
                    </a:lnTo>
                    <a:lnTo>
                      <a:pt x="1495366" y="438384"/>
                    </a:lnTo>
                    <a:lnTo>
                      <a:pt x="1548131" y="233011"/>
                    </a:lnTo>
                    <a:lnTo>
                      <a:pt x="1584629" y="0"/>
                    </a:lnTo>
                    <a:close/>
                  </a:path>
                </a:pathLst>
              </a:cu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6"/>
              <p:cNvSpPr/>
              <p:nvPr/>
            </p:nvSpPr>
            <p:spPr>
              <a:xfrm>
                <a:off x="1120242" y="676770"/>
                <a:ext cx="903605" cy="1850389"/>
              </a:xfrm>
              <a:custGeom>
                <a:avLst/>
                <a:gdLst/>
                <a:ahLst/>
                <a:cxnLst/>
                <a:rect l="l" t="t" r="r" b="b"/>
                <a:pathLst>
                  <a:path w="903605" h="1850389">
                    <a:moveTo>
                      <a:pt x="7521" y="0"/>
                    </a:moveTo>
                    <a:lnTo>
                      <a:pt x="6543" y="9885"/>
                    </a:lnTo>
                    <a:lnTo>
                      <a:pt x="4286" y="38436"/>
                    </a:lnTo>
                    <a:lnTo>
                      <a:pt x="1766" y="83990"/>
                    </a:lnTo>
                    <a:lnTo>
                      <a:pt x="0" y="144886"/>
                    </a:lnTo>
                    <a:lnTo>
                      <a:pt x="2" y="219464"/>
                    </a:lnTo>
                    <a:lnTo>
                      <a:pt x="2791" y="306062"/>
                    </a:lnTo>
                    <a:lnTo>
                      <a:pt x="9381" y="403020"/>
                    </a:lnTo>
                    <a:lnTo>
                      <a:pt x="20789" y="508676"/>
                    </a:lnTo>
                    <a:lnTo>
                      <a:pt x="38030" y="621369"/>
                    </a:lnTo>
                    <a:lnTo>
                      <a:pt x="62121" y="739438"/>
                    </a:lnTo>
                    <a:lnTo>
                      <a:pt x="94079" y="861222"/>
                    </a:lnTo>
                    <a:lnTo>
                      <a:pt x="134918" y="985061"/>
                    </a:lnTo>
                    <a:lnTo>
                      <a:pt x="185655" y="1109292"/>
                    </a:lnTo>
                    <a:lnTo>
                      <a:pt x="247307" y="1232256"/>
                    </a:lnTo>
                    <a:lnTo>
                      <a:pt x="320889" y="1352290"/>
                    </a:lnTo>
                    <a:lnTo>
                      <a:pt x="407417" y="1467734"/>
                    </a:lnTo>
                    <a:lnTo>
                      <a:pt x="507908" y="1576927"/>
                    </a:lnTo>
                    <a:lnTo>
                      <a:pt x="623377" y="1678208"/>
                    </a:lnTo>
                    <a:lnTo>
                      <a:pt x="754841" y="1769916"/>
                    </a:lnTo>
                    <a:lnTo>
                      <a:pt x="903315" y="1850389"/>
                    </a:lnTo>
                    <a:lnTo>
                      <a:pt x="897172" y="1846425"/>
                    </a:lnTo>
                    <a:lnTo>
                      <a:pt x="879563" y="1834390"/>
                    </a:lnTo>
                    <a:lnTo>
                      <a:pt x="814882" y="1785280"/>
                    </a:lnTo>
                    <a:lnTo>
                      <a:pt x="770275" y="1747786"/>
                    </a:lnTo>
                    <a:lnTo>
                      <a:pt x="719134" y="1701388"/>
                    </a:lnTo>
                    <a:lnTo>
                      <a:pt x="662693" y="1645877"/>
                    </a:lnTo>
                    <a:lnTo>
                      <a:pt x="602184" y="1581045"/>
                    </a:lnTo>
                    <a:lnTo>
                      <a:pt x="538839" y="1506682"/>
                    </a:lnTo>
                    <a:lnTo>
                      <a:pt x="473892" y="1422580"/>
                    </a:lnTo>
                    <a:lnTo>
                      <a:pt x="408575" y="1328531"/>
                    </a:lnTo>
                    <a:lnTo>
                      <a:pt x="344122" y="1224325"/>
                    </a:lnTo>
                    <a:lnTo>
                      <a:pt x="281765" y="1109754"/>
                    </a:lnTo>
                    <a:lnTo>
                      <a:pt x="222738" y="984610"/>
                    </a:lnTo>
                    <a:lnTo>
                      <a:pt x="168272" y="848682"/>
                    </a:lnTo>
                    <a:lnTo>
                      <a:pt x="119601" y="701763"/>
                    </a:lnTo>
                    <a:lnTo>
                      <a:pt x="77957" y="543644"/>
                    </a:lnTo>
                    <a:lnTo>
                      <a:pt x="44574" y="374117"/>
                    </a:lnTo>
                    <a:lnTo>
                      <a:pt x="20684" y="192971"/>
                    </a:lnTo>
                    <a:lnTo>
                      <a:pt x="752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3"/>
              <p:cNvSpPr/>
              <p:nvPr/>
            </p:nvSpPr>
            <p:spPr>
              <a:xfrm>
                <a:off x="1261659" y="548589"/>
                <a:ext cx="688975" cy="2056764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2056764">
                    <a:moveTo>
                      <a:pt x="449211" y="0"/>
                    </a:moveTo>
                    <a:lnTo>
                      <a:pt x="473981" y="68522"/>
                    </a:lnTo>
                    <a:lnTo>
                      <a:pt x="489599" y="119491"/>
                    </a:lnTo>
                    <a:lnTo>
                      <a:pt x="506618" y="183068"/>
                    </a:lnTo>
                    <a:lnTo>
                      <a:pt x="523671" y="258381"/>
                    </a:lnTo>
                    <a:lnTo>
                      <a:pt x="539389" y="344558"/>
                    </a:lnTo>
                    <a:lnTo>
                      <a:pt x="552406" y="440725"/>
                    </a:lnTo>
                    <a:lnTo>
                      <a:pt x="561353" y="546010"/>
                    </a:lnTo>
                    <a:lnTo>
                      <a:pt x="564862" y="659541"/>
                    </a:lnTo>
                    <a:lnTo>
                      <a:pt x="561566" y="780443"/>
                    </a:lnTo>
                    <a:lnTo>
                      <a:pt x="550098" y="907845"/>
                    </a:lnTo>
                    <a:lnTo>
                      <a:pt x="529089" y="1040874"/>
                    </a:lnTo>
                    <a:lnTo>
                      <a:pt x="497171" y="1178656"/>
                    </a:lnTo>
                    <a:lnTo>
                      <a:pt x="452978" y="1320320"/>
                    </a:lnTo>
                    <a:lnTo>
                      <a:pt x="395140" y="1464992"/>
                    </a:lnTo>
                    <a:lnTo>
                      <a:pt x="322292" y="1611799"/>
                    </a:lnTo>
                    <a:lnTo>
                      <a:pt x="233064" y="1759870"/>
                    </a:lnTo>
                    <a:lnTo>
                      <a:pt x="126089" y="1908330"/>
                    </a:lnTo>
                    <a:lnTo>
                      <a:pt x="0" y="2056307"/>
                    </a:lnTo>
                    <a:lnTo>
                      <a:pt x="8485" y="2049380"/>
                    </a:lnTo>
                    <a:lnTo>
                      <a:pt x="69398" y="1995651"/>
                    </a:lnTo>
                    <a:lnTo>
                      <a:pt x="117174" y="1949979"/>
                    </a:lnTo>
                    <a:lnTo>
                      <a:pt x="173396" y="1892520"/>
                    </a:lnTo>
                    <a:lnTo>
                      <a:pt x="235740" y="1823839"/>
                    </a:lnTo>
                    <a:lnTo>
                      <a:pt x="301880" y="1744501"/>
                    </a:lnTo>
                    <a:lnTo>
                      <a:pt x="369491" y="1655069"/>
                    </a:lnTo>
                    <a:lnTo>
                      <a:pt x="436248" y="1556108"/>
                    </a:lnTo>
                    <a:lnTo>
                      <a:pt x="499825" y="1448182"/>
                    </a:lnTo>
                    <a:lnTo>
                      <a:pt x="557899" y="1331856"/>
                    </a:lnTo>
                    <a:lnTo>
                      <a:pt x="608142" y="1207693"/>
                    </a:lnTo>
                    <a:lnTo>
                      <a:pt x="648231" y="1076258"/>
                    </a:lnTo>
                    <a:lnTo>
                      <a:pt x="675840" y="938116"/>
                    </a:lnTo>
                    <a:lnTo>
                      <a:pt x="688644" y="793830"/>
                    </a:lnTo>
                    <a:lnTo>
                      <a:pt x="684319" y="643965"/>
                    </a:lnTo>
                    <a:lnTo>
                      <a:pt x="660537" y="489085"/>
                    </a:lnTo>
                    <a:lnTo>
                      <a:pt x="614976" y="329755"/>
                    </a:lnTo>
                    <a:lnTo>
                      <a:pt x="545309" y="166538"/>
                    </a:lnTo>
                    <a:lnTo>
                      <a:pt x="449211" y="0"/>
                    </a:lnTo>
                    <a:close/>
                  </a:path>
                </a:pathLst>
              </a:cu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9"/>
              <p:cNvSpPr/>
              <p:nvPr/>
            </p:nvSpPr>
            <p:spPr>
              <a:xfrm>
                <a:off x="772465" y="2174830"/>
                <a:ext cx="405130" cy="40513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10"/>
              <p:cNvSpPr/>
              <p:nvPr/>
            </p:nvSpPr>
            <p:spPr>
              <a:xfrm>
                <a:off x="1983695" y="2452574"/>
                <a:ext cx="263525" cy="26289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11"/>
              <p:cNvSpPr/>
              <p:nvPr/>
            </p:nvSpPr>
            <p:spPr>
              <a:xfrm>
                <a:off x="1565130" y="432211"/>
                <a:ext cx="194310" cy="194310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15"/>
              <p:cNvSpPr/>
              <p:nvPr/>
            </p:nvSpPr>
            <p:spPr>
              <a:xfrm>
                <a:off x="598488" y="922194"/>
                <a:ext cx="349885" cy="349885"/>
              </a:xfrm>
              <a:prstGeom prst="ellipse">
                <a:avLst/>
              </a:prstGeom>
              <a:solidFill>
                <a:srgbClr val="005D9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16"/>
              <p:cNvSpPr/>
              <p:nvPr/>
            </p:nvSpPr>
            <p:spPr>
              <a:xfrm>
                <a:off x="2439509" y="2004129"/>
                <a:ext cx="216535" cy="21590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12"/>
              <p:cNvSpPr/>
              <p:nvPr/>
            </p:nvSpPr>
            <p:spPr>
              <a:xfrm>
                <a:off x="1694618" y="1126556"/>
                <a:ext cx="411480" cy="41148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13"/>
              <p:cNvSpPr/>
              <p:nvPr/>
            </p:nvSpPr>
            <p:spPr>
              <a:xfrm>
                <a:off x="2502621" y="1005472"/>
                <a:ext cx="216535" cy="215900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14"/>
              <p:cNvSpPr/>
              <p:nvPr/>
            </p:nvSpPr>
            <p:spPr>
              <a:xfrm>
                <a:off x="1861260" y="481948"/>
                <a:ext cx="129539" cy="128905"/>
              </a:xfrm>
              <a:prstGeom prst="ellipse">
                <a:avLst/>
              </a:prstGeom>
              <a:solidFill>
                <a:srgbClr val="F985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7919274" y="5901000"/>
              <a:ext cx="1199367" cy="769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0" i="0" u="none" strike="noStrike" baseline="0">
                  <a:ln>
                    <a:solidFill>
                      <a:schemeClr val="tx1"/>
                    </a:solidFill>
                  </a:ln>
                  <a:solidFill>
                    <a:srgbClr val="005E9F"/>
                  </a:solidFill>
                  <a:effectLst/>
                  <a:latin typeface="Cousine" panose="02070409020205020404" pitchFamily="49" charset="0"/>
                </a:rPr>
                <a:t>CDS</a:t>
              </a:r>
              <a:endParaRPr lang="en-US" sz="1000">
                <a:ln>
                  <a:solidFill>
                    <a:schemeClr val="tx1"/>
                  </a:solidFill>
                </a:ln>
                <a:effectLst/>
              </a:endParaRPr>
            </a:p>
          </p:txBody>
        </p:sp>
        <p:sp>
          <p:nvSpPr>
            <p:cNvPr id="27" name="object 19"/>
            <p:cNvSpPr/>
            <p:nvPr/>
          </p:nvSpPr>
          <p:spPr>
            <a:xfrm>
              <a:off x="7326039" y="6618271"/>
              <a:ext cx="1718561" cy="0"/>
            </a:xfrm>
            <a:custGeom>
              <a:avLst/>
              <a:gdLst/>
              <a:ahLst/>
              <a:cxnLst/>
              <a:rect l="l" t="t" r="r" b="b"/>
              <a:pathLst>
                <a:path w="2921634">
                  <a:moveTo>
                    <a:pt x="0" y="0"/>
                  </a:moveTo>
                  <a:lnTo>
                    <a:pt x="2921203" y="0"/>
                  </a:lnTo>
                </a:path>
              </a:pathLst>
            </a:custGeom>
            <a:ln w="712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54124" y="6585682"/>
              <a:ext cx="18780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">
                  <a:solidFill>
                    <a:schemeClr val="tx1"/>
                  </a:solidFill>
                  <a:latin typeface="Economica"/>
                  <a:cs typeface="Economica"/>
                </a:rPr>
                <a:t>De</a:t>
              </a:r>
              <a:r>
                <a:rPr lang="en-IN" sz="900" spc="-15">
                  <a:solidFill>
                    <a:schemeClr val="tx1"/>
                  </a:solidFill>
                  <a:latin typeface="Economica"/>
                  <a:cs typeface="Economica"/>
                </a:rPr>
                <a:t>p</a:t>
              </a:r>
              <a:r>
                <a:rPr lang="en-IN" sz="900">
                  <a:solidFill>
                    <a:schemeClr val="tx1"/>
                  </a:solidFill>
                  <a:latin typeface="Economica"/>
                  <a:cs typeface="Economica"/>
                </a:rPr>
                <a:t>a</a:t>
              </a:r>
              <a:r>
                <a:rPr lang="en-IN" sz="900" spc="10">
                  <a:solidFill>
                    <a:schemeClr val="tx1"/>
                  </a:solidFill>
                  <a:latin typeface="Economica"/>
                  <a:cs typeface="Economica"/>
                </a:rPr>
                <a:t>r</a:t>
              </a:r>
              <a:r>
                <a:rPr lang="en-IN" sz="900">
                  <a:solidFill>
                    <a:schemeClr val="tx1"/>
                  </a:solidFill>
                  <a:latin typeface="Economica"/>
                  <a:cs typeface="Economica"/>
                </a:rPr>
                <a:t>tment of Computa</a:t>
              </a:r>
              <a:r>
                <a:rPr lang="en-IN" sz="900" spc="-10">
                  <a:solidFill>
                    <a:schemeClr val="tx1"/>
                  </a:solidFill>
                  <a:latin typeface="Economica"/>
                  <a:cs typeface="Economica"/>
                </a:rPr>
                <a:t>t</a:t>
              </a:r>
              <a:r>
                <a:rPr lang="en-IN" sz="900">
                  <a:solidFill>
                    <a:schemeClr val="tx1"/>
                  </a:solidFill>
                  <a:latin typeface="Economica"/>
                  <a:cs typeface="Economica"/>
                </a:rPr>
                <a:t>ional and Data S</a:t>
              </a:r>
              <a:r>
                <a:rPr lang="en-IN" sz="900" spc="-30">
                  <a:solidFill>
                    <a:schemeClr val="tx1"/>
                  </a:solidFill>
                  <a:latin typeface="Economica"/>
                  <a:cs typeface="Economica"/>
                </a:rPr>
                <a:t>c</a:t>
              </a:r>
              <a:r>
                <a:rPr lang="en-IN" sz="900">
                  <a:solidFill>
                    <a:schemeClr val="tx1"/>
                  </a:solidFill>
                  <a:latin typeface="Economica"/>
                  <a:cs typeface="Economica"/>
                </a:rPr>
                <a:t>iences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46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310AEBF3-72F9-474C-876E-94EDC4C97D61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9EFCAA85-8796-4B17-9CA3-4CB18724E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oboflow.com/author/skalskip/" TargetMode="External"/><Relationship Id="rId2" Type="http://schemas.openxmlformats.org/officeDocument/2006/relationships/hyperlink" Target="https://github.com/frgfm/torch-ca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400"/>
              <a:t>Automated extraction of optimal visual prompts for foundational models in medical image segmentation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/>
              <a:t>Presented by</a:t>
            </a:r>
          </a:p>
          <a:p>
            <a:pPr algn="l"/>
            <a:r>
              <a:rPr lang="en-US" sz="2000"/>
              <a:t>1. Dhamale Vivek Shrikrishna (23-1-22864)</a:t>
            </a:r>
          </a:p>
          <a:p>
            <a:pPr algn="l"/>
            <a:r>
              <a:rPr lang="en-US" sz="2000"/>
              <a:t>2. Pawar Rushikesh Gajanansa (23-1-22581)</a:t>
            </a:r>
          </a:p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4662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9350-230D-E0C8-9417-B76A5F2C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Previously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35053-A718-E17A-5B1B-A644AD78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Implemented </a:t>
            </a:r>
            <a:r>
              <a:rPr lang="en-IN" err="1"/>
              <a:t>BreastSAM</a:t>
            </a:r>
            <a:r>
              <a:rPr lang="en-IN"/>
              <a:t>, Couldn’t reproduce results when point is present </a:t>
            </a:r>
          </a:p>
          <a:p>
            <a:pPr lvl="1"/>
            <a:r>
              <a:rPr lang="en-IN"/>
              <a:t>Bug in code (Fixed. Able to reproduce Now)</a:t>
            </a:r>
          </a:p>
          <a:p>
            <a:r>
              <a:rPr lang="en-IN"/>
              <a:t>Implemented VGG16+ScoreCAM</a:t>
            </a:r>
          </a:p>
          <a:p>
            <a:pPr lvl="1"/>
            <a:r>
              <a:rPr lang="en-IN"/>
              <a:t>Good classification accuracy, But BAD Cams !!</a:t>
            </a:r>
          </a:p>
          <a:p>
            <a:pPr lvl="1"/>
            <a:endParaRPr lang="en-IN"/>
          </a:p>
          <a:p>
            <a:pPr lvl="1"/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A00F-444F-5360-249A-B50B531B5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FF674-8AD5-F711-342F-F47D0269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7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95FC-76A8-96C4-3E73-7943464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VGG16 and </a:t>
            </a:r>
            <a:r>
              <a:rPr lang="en-US" sz="4400" err="1"/>
              <a:t>ScoreCAM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8FD3-652E-6E26-597A-C248EB66F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76617"/>
            <a:ext cx="7886700" cy="4530726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IN"/>
              <a:t>Using VGG 16 , finetuned using BUSI dataset.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/>
              <a:t>Frozen layers: All Conv layers (i.e., feature extraction)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/>
              <a:t>Trained: All FC layers (3 layers)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/>
              <a:t>Optimizer: </a:t>
            </a:r>
            <a:r>
              <a:rPr lang="en-IN" err="1"/>
              <a:t>adam</a:t>
            </a:r>
            <a:r>
              <a:rPr lang="en-IN"/>
              <a:t>, LR: 0.001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/>
              <a:t>Loss Function : cross entropy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/>
              <a:t>Val Accuracy (classification) = 0.8089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/>
          </a:p>
          <a:p>
            <a:pPr lvl="1">
              <a:buFont typeface="Wingdings" panose="05000000000000000000" pitchFamily="2" charset="2"/>
              <a:buChar char="§"/>
            </a:pP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28464-EB02-981A-F464-EE1D8232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4E916-EB1A-10F3-2413-56E7D574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7D7C80-F9C3-86D0-2EB7-03CAFD80FE06}"/>
              </a:ext>
            </a:extLst>
          </p:cNvPr>
          <p:cNvGraphicFramePr>
            <a:graphicFrameLocks noGrp="1"/>
          </p:cNvGraphicFramePr>
          <p:nvPr/>
        </p:nvGraphicFramePr>
        <p:xfrm>
          <a:off x="1144058" y="3989095"/>
          <a:ext cx="3997301" cy="1641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505">
                  <a:extLst>
                    <a:ext uri="{9D8B030D-6E8A-4147-A177-3AD203B41FA5}">
                      <a16:colId xmlns:a16="http://schemas.microsoft.com/office/drawing/2014/main" val="1827894688"/>
                    </a:ext>
                  </a:extLst>
                </a:gridCol>
                <a:gridCol w="1116825">
                  <a:extLst>
                    <a:ext uri="{9D8B030D-6E8A-4147-A177-3AD203B41FA5}">
                      <a16:colId xmlns:a16="http://schemas.microsoft.com/office/drawing/2014/main" val="4226854646"/>
                    </a:ext>
                  </a:extLst>
                </a:gridCol>
                <a:gridCol w="753856">
                  <a:extLst>
                    <a:ext uri="{9D8B030D-6E8A-4147-A177-3AD203B41FA5}">
                      <a16:colId xmlns:a16="http://schemas.microsoft.com/office/drawing/2014/main" val="1146600498"/>
                    </a:ext>
                  </a:extLst>
                </a:gridCol>
                <a:gridCol w="663115">
                  <a:extLst>
                    <a:ext uri="{9D8B030D-6E8A-4147-A177-3AD203B41FA5}">
                      <a16:colId xmlns:a16="http://schemas.microsoft.com/office/drawing/2014/main" val="1346168222"/>
                    </a:ext>
                  </a:extLst>
                </a:gridCol>
              </a:tblGrid>
              <a:tr h="327775">
                <a:tc>
                  <a:txBody>
                    <a:bodyPr/>
                    <a:lstStyle/>
                    <a:p>
                      <a:r>
                        <a:rPr lang="en-IN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048114"/>
                  </a:ext>
                </a:extLst>
              </a:tr>
              <a:tr h="327775">
                <a:tc>
                  <a:txBody>
                    <a:bodyPr/>
                    <a:lstStyle/>
                    <a:p>
                      <a:r>
                        <a:rPr lang="en-IN"/>
                        <a:t>Normal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459551"/>
                  </a:ext>
                </a:extLst>
              </a:tr>
              <a:tr h="327775">
                <a:tc>
                  <a:txBody>
                    <a:bodyPr/>
                    <a:lstStyle/>
                    <a:p>
                      <a:r>
                        <a:rPr lang="en-IN"/>
                        <a:t>Benign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43362"/>
                  </a:ext>
                </a:extLst>
              </a:tr>
              <a:tr h="544359">
                <a:tc>
                  <a:txBody>
                    <a:bodyPr/>
                    <a:lstStyle/>
                    <a:p>
                      <a:r>
                        <a:rPr lang="en-IN"/>
                        <a:t>Malignant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405055"/>
                  </a:ext>
                </a:extLst>
              </a:tr>
            </a:tbl>
          </a:graphicData>
        </a:graphic>
      </p:graphicFrame>
      <p:pic>
        <p:nvPicPr>
          <p:cNvPr id="7" name="Picture 6" descr="A close-up of a body&#10;&#10;Description automatically generated">
            <a:extLst>
              <a:ext uri="{FF2B5EF4-FFF2-40B4-BE49-F238E27FC236}">
                <a16:creationId xmlns:a16="http://schemas.microsoft.com/office/drawing/2014/main" id="{DEB449F9-DB42-E2DA-DA55-62B5D16B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26" y="4010883"/>
            <a:ext cx="2299649" cy="1927286"/>
          </a:xfrm>
          <a:prstGeom prst="rect">
            <a:avLst/>
          </a:prstGeom>
        </p:spPr>
      </p:pic>
      <p:pic>
        <p:nvPicPr>
          <p:cNvPr id="6" name="Picture 5" descr="A purple square with yellow and green squares&#10;&#10;Description automatically generated">
            <a:extLst>
              <a:ext uri="{FF2B5EF4-FFF2-40B4-BE49-F238E27FC236}">
                <a16:creationId xmlns:a16="http://schemas.microsoft.com/office/drawing/2014/main" id="{64D1E7B5-FC4F-F763-4F4D-95C2555BA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t="3561" r="2841" b="9013"/>
          <a:stretch/>
        </p:blipFill>
        <p:spPr>
          <a:xfrm>
            <a:off x="6148826" y="4010883"/>
            <a:ext cx="2299649" cy="1927285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CECA1A5-93A6-0F54-B5E8-EEB5015FDF75}"/>
              </a:ext>
            </a:extLst>
          </p:cNvPr>
          <p:cNvSpPr/>
          <p:nvPr/>
        </p:nvSpPr>
        <p:spPr>
          <a:xfrm>
            <a:off x="6148826" y="2917606"/>
            <a:ext cx="2539876" cy="96110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Training example !!!</a:t>
            </a:r>
          </a:p>
        </p:txBody>
      </p:sp>
    </p:spTree>
    <p:extLst>
      <p:ext uri="{BB962C8B-B14F-4D97-AF65-F5344CB8AC3E}">
        <p14:creationId xmlns:p14="http://schemas.microsoft.com/office/powerpoint/2010/main" val="338327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702E3-E753-AA2D-73F2-1DE4046E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3600"/>
              <a:t>Current Status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15DE28-E909-741C-C66D-B38F2836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 fontScale="92500"/>
          </a:bodyPr>
          <a:lstStyle/>
          <a:p>
            <a:r>
              <a:rPr lang="en-US" sz="2800"/>
              <a:t>Implementation of different CAMs  </a:t>
            </a:r>
          </a:p>
          <a:p>
            <a:pPr lvl="1"/>
            <a:r>
              <a:rPr lang="en-US"/>
              <a:t> Implemented </a:t>
            </a:r>
            <a:r>
              <a:rPr lang="en-US" err="1"/>
              <a:t>ResNet</a:t>
            </a:r>
            <a:r>
              <a:rPr lang="en-US"/>
              <a:t> Family + </a:t>
            </a:r>
            <a:r>
              <a:rPr lang="en-US" err="1"/>
              <a:t>GradCAM</a:t>
            </a:r>
            <a:r>
              <a:rPr lang="en-US"/>
              <a:t> family</a:t>
            </a:r>
          </a:p>
          <a:p>
            <a:pPr lvl="2"/>
            <a:r>
              <a:rPr lang="en-US"/>
              <a:t>ResNet-18, ResNet-34, ResNet-50</a:t>
            </a:r>
          </a:p>
          <a:p>
            <a:pPr lvl="2"/>
            <a:r>
              <a:rPr lang="en-US"/>
              <a:t>3 class classification vs binary classification</a:t>
            </a:r>
          </a:p>
          <a:p>
            <a:pPr marL="914400" lvl="2" indent="0">
              <a:buNone/>
            </a:pPr>
            <a:r>
              <a:rPr lang="en-US"/>
              <a:t>    (normal, benign, malignant) vs (normal, abnormal)</a:t>
            </a:r>
          </a:p>
          <a:p>
            <a:pPr lvl="2"/>
            <a:r>
              <a:rPr lang="en-US" err="1"/>
              <a:t>GradCAM</a:t>
            </a:r>
            <a:r>
              <a:rPr lang="en-US"/>
              <a:t>[8], </a:t>
            </a:r>
            <a:r>
              <a:rPr lang="en-US" err="1"/>
              <a:t>GradCAM</a:t>
            </a:r>
            <a:r>
              <a:rPr lang="en-US"/>
              <a:t>++[9]</a:t>
            </a:r>
          </a:p>
          <a:p>
            <a:pPr lvl="1"/>
            <a:r>
              <a:rPr lang="en-US"/>
              <a:t>Extracted different types of prompts (box, points) from CAMs</a:t>
            </a:r>
          </a:p>
          <a:p>
            <a:pPr lvl="2"/>
            <a:r>
              <a:rPr lang="en-US"/>
              <a:t>Tried box only, box+1point, point only prompts</a:t>
            </a:r>
          </a:p>
          <a:p>
            <a:pPr lvl="2"/>
            <a:r>
              <a:rPr lang="en-US"/>
              <a:t>Different type of point extraction: center of mask, max CAM score</a:t>
            </a:r>
          </a:p>
          <a:p>
            <a:pPr lvl="1"/>
            <a:r>
              <a:rPr lang="en-US"/>
              <a:t>Evaluated segmentation performance using our autogenerated prompts against </a:t>
            </a:r>
            <a:r>
              <a:rPr lang="en-US" err="1"/>
              <a:t>BreastSAM’s</a:t>
            </a:r>
            <a:r>
              <a:rPr lang="en-US"/>
              <a:t> performance</a:t>
            </a:r>
          </a:p>
          <a:p>
            <a:pPr lvl="1"/>
            <a:r>
              <a:rPr lang="en-US"/>
              <a:t>Evaluating performance of different types of prompts.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2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D703C-EBCC-E8C4-EF05-9A288545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68050"/>
            <a:ext cx="7886700" cy="4530726"/>
          </a:xfrm>
        </p:spPr>
        <p:txBody>
          <a:bodyPr>
            <a:normAutofit/>
          </a:bodyPr>
          <a:lstStyle/>
          <a:p>
            <a:r>
              <a:rPr lang="en-US"/>
              <a:t>ResNet18 (classification report)</a:t>
            </a:r>
          </a:p>
          <a:p>
            <a:pPr lvl="1"/>
            <a:r>
              <a:rPr lang="en-US" err="1"/>
              <a:t>Val_split</a:t>
            </a:r>
            <a:r>
              <a:rPr lang="en-US"/>
              <a:t> = 0.2 i.e., 157 examples</a:t>
            </a:r>
          </a:p>
          <a:p>
            <a:pPr lvl="1"/>
            <a:r>
              <a:rPr lang="en-US"/>
              <a:t>Weighted cross entropy loss performed better with</a:t>
            </a:r>
          </a:p>
          <a:p>
            <a:pPr marL="457200" lvl="1" indent="0">
              <a:buNone/>
            </a:pPr>
            <a:r>
              <a:rPr lang="en-US"/>
              <a:t>   Weights manually tuned as hyperparameters</a:t>
            </a:r>
          </a:p>
          <a:p>
            <a:pPr lvl="1"/>
            <a:r>
              <a:rPr lang="en-US"/>
              <a:t>Model trained with heavy regularization (0.7 dropout at resnet18 op) with weight decay too)</a:t>
            </a:r>
          </a:p>
          <a:p>
            <a:endParaRPr lang="en-US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702E3-E753-AA2D-73F2-1DE4046E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3600" err="1"/>
              <a:t>ResNet</a:t>
            </a:r>
            <a:r>
              <a:rPr lang="en-IN" sz="3600"/>
              <a:t> (3 class classification)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2492201-2819-A60E-B42F-39402ED81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38602"/>
              </p:ext>
            </p:extLst>
          </p:nvPr>
        </p:nvGraphicFramePr>
        <p:xfrm>
          <a:off x="1792942" y="3840529"/>
          <a:ext cx="5558116" cy="2197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351751841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2990673493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2722275400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4118472125"/>
                    </a:ext>
                  </a:extLst>
                </a:gridCol>
              </a:tblGrid>
              <a:tr h="54946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97914"/>
                  </a:ext>
                </a:extLst>
              </a:tr>
              <a:tr h="549462">
                <a:tc>
                  <a:txBody>
                    <a:bodyPr/>
                    <a:lstStyle/>
                    <a:p>
                      <a:r>
                        <a:rPr lang="en-IN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22172"/>
                  </a:ext>
                </a:extLst>
              </a:tr>
              <a:tr h="549462">
                <a:tc>
                  <a:txBody>
                    <a:bodyPr/>
                    <a:lstStyle/>
                    <a:p>
                      <a:r>
                        <a:rPr lang="en-IN"/>
                        <a:t>Benign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68040"/>
                  </a:ext>
                </a:extLst>
              </a:tr>
              <a:tr h="549462">
                <a:tc>
                  <a:txBody>
                    <a:bodyPr/>
                    <a:lstStyle/>
                    <a:p>
                      <a:r>
                        <a:rPr lang="en-IN"/>
                        <a:t>Malignant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88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208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702E3-E753-AA2D-73F2-1DE4046E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3600" err="1"/>
              <a:t>ResNet</a:t>
            </a:r>
            <a:r>
              <a:rPr lang="en-IN" sz="3600"/>
              <a:t> (3 class classification)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2492201-2819-A60E-B42F-39402ED81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645695"/>
              </p:ext>
            </p:extLst>
          </p:nvPr>
        </p:nvGraphicFramePr>
        <p:xfrm>
          <a:off x="1792942" y="3812608"/>
          <a:ext cx="5558116" cy="2197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351751841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2990673493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2722275400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4118472125"/>
                    </a:ext>
                  </a:extLst>
                </a:gridCol>
              </a:tblGrid>
              <a:tr h="54946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97914"/>
                  </a:ext>
                </a:extLst>
              </a:tr>
              <a:tr h="549462">
                <a:tc>
                  <a:txBody>
                    <a:bodyPr/>
                    <a:lstStyle/>
                    <a:p>
                      <a:r>
                        <a:rPr lang="en-IN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22172"/>
                  </a:ext>
                </a:extLst>
              </a:tr>
              <a:tr h="549462">
                <a:tc>
                  <a:txBody>
                    <a:bodyPr/>
                    <a:lstStyle/>
                    <a:p>
                      <a:r>
                        <a:rPr lang="en-IN"/>
                        <a:t>Benign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68040"/>
                  </a:ext>
                </a:extLst>
              </a:tr>
              <a:tr h="549462">
                <a:tc>
                  <a:txBody>
                    <a:bodyPr/>
                    <a:lstStyle/>
                    <a:p>
                      <a:r>
                        <a:rPr lang="en-IN"/>
                        <a:t>Malignant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884738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1B3CDF-9643-ACB9-01E4-00AD70528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12208"/>
            <a:ext cx="7886700" cy="4530726"/>
          </a:xfrm>
        </p:spPr>
        <p:txBody>
          <a:bodyPr>
            <a:normAutofit/>
          </a:bodyPr>
          <a:lstStyle/>
          <a:p>
            <a:r>
              <a:rPr lang="en-US"/>
              <a:t>ResNet34 (classification report)</a:t>
            </a:r>
          </a:p>
          <a:p>
            <a:pPr lvl="1"/>
            <a:r>
              <a:rPr lang="en-US" err="1"/>
              <a:t>Val_split</a:t>
            </a:r>
            <a:r>
              <a:rPr lang="en-US"/>
              <a:t> = 0.2 i.e., 157 examples</a:t>
            </a:r>
          </a:p>
          <a:p>
            <a:pPr lvl="1"/>
            <a:r>
              <a:rPr lang="en-US"/>
              <a:t>Weighted cross entropy loss performed better with</a:t>
            </a:r>
          </a:p>
          <a:p>
            <a:pPr marL="457200" lvl="1" indent="0">
              <a:buNone/>
            </a:pPr>
            <a:r>
              <a:rPr lang="en-US"/>
              <a:t>   Weights manually tuned as hyperparameters</a:t>
            </a:r>
          </a:p>
          <a:p>
            <a:pPr lvl="1"/>
            <a:r>
              <a:rPr lang="en-US"/>
              <a:t>Model trained with heavy regularization (0.7 dropout with weight decay too)</a:t>
            </a:r>
          </a:p>
          <a:p>
            <a:endParaRPr lang="en-US"/>
          </a:p>
          <a:p>
            <a:pPr marL="0" indent="0"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77625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702E3-E753-AA2D-73F2-1DE4046E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3600" err="1"/>
              <a:t>ResNet</a:t>
            </a:r>
            <a:r>
              <a:rPr lang="en-IN" sz="3600"/>
              <a:t> (3 class classification)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2492201-2819-A60E-B42F-39402ED81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564600"/>
              </p:ext>
            </p:extLst>
          </p:nvPr>
        </p:nvGraphicFramePr>
        <p:xfrm>
          <a:off x="1792942" y="3833551"/>
          <a:ext cx="5558116" cy="2197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351751841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2990673493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2722275400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4118472125"/>
                    </a:ext>
                  </a:extLst>
                </a:gridCol>
              </a:tblGrid>
              <a:tr h="54946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97914"/>
                  </a:ext>
                </a:extLst>
              </a:tr>
              <a:tr h="549462">
                <a:tc>
                  <a:txBody>
                    <a:bodyPr/>
                    <a:lstStyle/>
                    <a:p>
                      <a:r>
                        <a:rPr lang="en-IN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22172"/>
                  </a:ext>
                </a:extLst>
              </a:tr>
              <a:tr h="549462">
                <a:tc>
                  <a:txBody>
                    <a:bodyPr/>
                    <a:lstStyle/>
                    <a:p>
                      <a:r>
                        <a:rPr lang="en-IN"/>
                        <a:t>Benign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68040"/>
                  </a:ext>
                </a:extLst>
              </a:tr>
              <a:tr h="549462">
                <a:tc>
                  <a:txBody>
                    <a:bodyPr/>
                    <a:lstStyle/>
                    <a:p>
                      <a:r>
                        <a:rPr lang="en-IN"/>
                        <a:t>Malignant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884738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144FC-904E-E191-6A90-DF8EBD5B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12208"/>
            <a:ext cx="7886700" cy="4530726"/>
          </a:xfrm>
        </p:spPr>
        <p:txBody>
          <a:bodyPr>
            <a:normAutofit/>
          </a:bodyPr>
          <a:lstStyle/>
          <a:p>
            <a:r>
              <a:rPr lang="en-US"/>
              <a:t>ResNet50 (classification report)</a:t>
            </a:r>
          </a:p>
          <a:p>
            <a:pPr lvl="1"/>
            <a:r>
              <a:rPr lang="en-US" err="1"/>
              <a:t>Val_split</a:t>
            </a:r>
            <a:r>
              <a:rPr lang="en-US"/>
              <a:t> = 0.2 i.e., 157 examples</a:t>
            </a:r>
          </a:p>
          <a:p>
            <a:pPr lvl="1"/>
            <a:r>
              <a:rPr lang="en-US"/>
              <a:t>Weighted cross entropy loss performed better with</a:t>
            </a:r>
          </a:p>
          <a:p>
            <a:pPr marL="457200" lvl="1" indent="0">
              <a:buNone/>
            </a:pPr>
            <a:r>
              <a:rPr lang="en-US"/>
              <a:t>   Weights manually tuned as hyperparameters</a:t>
            </a:r>
          </a:p>
          <a:p>
            <a:pPr lvl="1"/>
            <a:r>
              <a:rPr lang="en-US"/>
              <a:t>Model trained with heavy regularization (0.7 dropout with weight decay too)</a:t>
            </a:r>
          </a:p>
          <a:p>
            <a:endParaRPr lang="en-US"/>
          </a:p>
          <a:p>
            <a:pPr marL="0" indent="0"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13073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369945C-9F5D-4E32-2E2B-A9DA2A4E39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891668"/>
              </p:ext>
            </p:extLst>
          </p:nvPr>
        </p:nvGraphicFramePr>
        <p:xfrm>
          <a:off x="215155" y="1649506"/>
          <a:ext cx="8739286" cy="368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191">
                  <a:extLst>
                    <a:ext uri="{9D8B030D-6E8A-4147-A177-3AD203B41FA5}">
                      <a16:colId xmlns:a16="http://schemas.microsoft.com/office/drawing/2014/main" val="2883009167"/>
                    </a:ext>
                  </a:extLst>
                </a:gridCol>
                <a:gridCol w="899630">
                  <a:extLst>
                    <a:ext uri="{9D8B030D-6E8A-4147-A177-3AD203B41FA5}">
                      <a16:colId xmlns:a16="http://schemas.microsoft.com/office/drawing/2014/main" val="3163925152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834965748"/>
                    </a:ext>
                  </a:extLst>
                </a:gridCol>
                <a:gridCol w="1144353">
                  <a:extLst>
                    <a:ext uri="{9D8B030D-6E8A-4147-A177-3AD203B41FA5}">
                      <a16:colId xmlns:a16="http://schemas.microsoft.com/office/drawing/2014/main" val="2715975874"/>
                    </a:ext>
                  </a:extLst>
                </a:gridCol>
                <a:gridCol w="1040468">
                  <a:extLst>
                    <a:ext uri="{9D8B030D-6E8A-4147-A177-3AD203B41FA5}">
                      <a16:colId xmlns:a16="http://schemas.microsoft.com/office/drawing/2014/main" val="130721190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1085822027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239963805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17698037"/>
                    </a:ext>
                  </a:extLst>
                </a:gridCol>
              </a:tblGrid>
              <a:tr h="389473">
                <a:tc rowSpan="2">
                  <a:txBody>
                    <a:bodyPr/>
                    <a:lstStyle/>
                    <a:p>
                      <a:pPr algn="ctr"/>
                      <a:r>
                        <a:rPr lang="en-IN"/>
                        <a:t>Type of </a:t>
                      </a:r>
                      <a:r>
                        <a:rPr lang="en-IN" err="1"/>
                        <a:t>Tumor</a:t>
                      </a:r>
                      <a:endParaRPr lang="en-IN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/>
                        <a:t>Prompt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Dice Score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IOU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Pixel Accuracy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09805"/>
                  </a:ext>
                </a:extLst>
              </a:tr>
              <a:tr h="3894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075505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0.37 (43%)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0.30 (39%)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0.94 (95%)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371884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0.32 (39%)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0.23 (33%)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4735896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0.33(38%)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0.27 (34%)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0.93 (94%)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093353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0.33(40%)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 (34%)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95416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0.40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0.35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 (75%)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681429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0.35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0.27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 (65%)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11300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00200-9295-8B3A-A1BE-B26FE368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F025B-055C-932E-41FF-64639652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93CC84-A3EA-9DF7-C25D-A89B3D0E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3600"/>
              <a:t>ResNet18 (3 class) &amp; </a:t>
            </a:r>
            <a:r>
              <a:rPr lang="en-IN" sz="3600" err="1"/>
              <a:t>GradCAM</a:t>
            </a:r>
            <a:endParaRPr lang="en-IN" sz="3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7DF94-736B-8C55-13E3-C15C9D491DCE}"/>
              </a:ext>
            </a:extLst>
          </p:cNvPr>
          <p:cNvSpPr txBox="1"/>
          <p:nvPr/>
        </p:nvSpPr>
        <p:spPr>
          <a:xfrm>
            <a:off x="1298309" y="5381702"/>
            <a:ext cx="739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All Values on Validation set, same data used in </a:t>
            </a:r>
            <a:r>
              <a:rPr lang="en-IN" err="1"/>
              <a:t>GradCAM</a:t>
            </a:r>
            <a:r>
              <a:rPr lang="en-IN"/>
              <a:t> and </a:t>
            </a:r>
            <a:r>
              <a:rPr lang="en-IN" err="1"/>
              <a:t>BreastSAM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BBA07-98F3-0DCD-B9B4-ECE7AE3AACD5}"/>
              </a:ext>
            </a:extLst>
          </p:cNvPr>
          <p:cNvSpPr txBox="1"/>
          <p:nvPr/>
        </p:nvSpPr>
        <p:spPr>
          <a:xfrm>
            <a:off x="1500733" y="5862047"/>
            <a:ext cx="614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: &gt;=50% for dice and IOU and &gt;=80% for pixel accuracy</a:t>
            </a:r>
          </a:p>
        </p:txBody>
      </p:sp>
    </p:spTree>
    <p:extLst>
      <p:ext uri="{BB962C8B-B14F-4D97-AF65-F5344CB8AC3E}">
        <p14:creationId xmlns:p14="http://schemas.microsoft.com/office/powerpoint/2010/main" val="238089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369945C-9F5D-4E32-2E2B-A9DA2A4E39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703907"/>
              </p:ext>
            </p:extLst>
          </p:nvPr>
        </p:nvGraphicFramePr>
        <p:xfrm>
          <a:off x="215155" y="1649506"/>
          <a:ext cx="8739286" cy="368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191">
                  <a:extLst>
                    <a:ext uri="{9D8B030D-6E8A-4147-A177-3AD203B41FA5}">
                      <a16:colId xmlns:a16="http://schemas.microsoft.com/office/drawing/2014/main" val="2883009167"/>
                    </a:ext>
                  </a:extLst>
                </a:gridCol>
                <a:gridCol w="899630">
                  <a:extLst>
                    <a:ext uri="{9D8B030D-6E8A-4147-A177-3AD203B41FA5}">
                      <a16:colId xmlns:a16="http://schemas.microsoft.com/office/drawing/2014/main" val="3163925152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834965748"/>
                    </a:ext>
                  </a:extLst>
                </a:gridCol>
                <a:gridCol w="1144353">
                  <a:extLst>
                    <a:ext uri="{9D8B030D-6E8A-4147-A177-3AD203B41FA5}">
                      <a16:colId xmlns:a16="http://schemas.microsoft.com/office/drawing/2014/main" val="2715975874"/>
                    </a:ext>
                  </a:extLst>
                </a:gridCol>
                <a:gridCol w="1040468">
                  <a:extLst>
                    <a:ext uri="{9D8B030D-6E8A-4147-A177-3AD203B41FA5}">
                      <a16:colId xmlns:a16="http://schemas.microsoft.com/office/drawing/2014/main" val="130721190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1085822027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239963805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17698037"/>
                    </a:ext>
                  </a:extLst>
                </a:gridCol>
              </a:tblGrid>
              <a:tr h="389473">
                <a:tc rowSpan="2">
                  <a:txBody>
                    <a:bodyPr/>
                    <a:lstStyle/>
                    <a:p>
                      <a:pPr algn="ctr"/>
                      <a:r>
                        <a:rPr lang="en-IN"/>
                        <a:t>Type of </a:t>
                      </a:r>
                      <a:r>
                        <a:rPr lang="en-IN" err="1"/>
                        <a:t>Tumor</a:t>
                      </a:r>
                      <a:endParaRPr lang="en-IN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/>
                        <a:t>Prompt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Dice Score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IOU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Pixel Accuracy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09805"/>
                  </a:ext>
                </a:extLst>
              </a:tr>
              <a:tr h="3894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075505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0.32 (37%)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 (33%)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0.94 (95%)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371884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 (20%)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 (17%)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4735896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 (28%)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 (24%)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0.93 (94%)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093353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 (21%)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 (18%)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95416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 (26%)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 (26%)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 (75%)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681429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 (43%)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 (40%)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 (80%)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11300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00200-9295-8B3A-A1BE-B26FE368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F025B-055C-932E-41FF-64639652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93CC84-A3EA-9DF7-C25D-A89B3D0E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3600"/>
              <a:t>ResNet18 (3 class) &amp; </a:t>
            </a:r>
            <a:r>
              <a:rPr lang="en-IN" sz="3600" err="1"/>
              <a:t>GradCAM</a:t>
            </a:r>
            <a:r>
              <a:rPr lang="en-IN" sz="3600"/>
              <a:t>++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7DF94-736B-8C55-13E3-C15C9D491DCE}"/>
              </a:ext>
            </a:extLst>
          </p:cNvPr>
          <p:cNvSpPr txBox="1"/>
          <p:nvPr/>
        </p:nvSpPr>
        <p:spPr>
          <a:xfrm>
            <a:off x="1291329" y="5416599"/>
            <a:ext cx="739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All Values on Validation set, same data used in </a:t>
            </a:r>
            <a:r>
              <a:rPr lang="en-IN" err="1"/>
              <a:t>GradCAM</a:t>
            </a:r>
            <a:r>
              <a:rPr lang="en-IN"/>
              <a:t> and </a:t>
            </a:r>
            <a:r>
              <a:rPr lang="en-IN" err="1"/>
              <a:t>BreastSAM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6888C-6856-4149-81C2-7E8F67539AB0}"/>
              </a:ext>
            </a:extLst>
          </p:cNvPr>
          <p:cNvSpPr txBox="1"/>
          <p:nvPr/>
        </p:nvSpPr>
        <p:spPr>
          <a:xfrm>
            <a:off x="936019" y="5901246"/>
            <a:ext cx="739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err="1"/>
              <a:t>GradCAM</a:t>
            </a:r>
            <a:r>
              <a:rPr lang="en-IN" sz="2400" b="1"/>
              <a:t> is better than </a:t>
            </a:r>
            <a:r>
              <a:rPr lang="en-IN" sz="2400" b="1" err="1"/>
              <a:t>GradCAM</a:t>
            </a:r>
            <a:r>
              <a:rPr lang="en-IN" sz="2400" b="1"/>
              <a:t>++ ( ++ isn’t working ?)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11A74-A946-CC3F-DA5C-2B738DE2931D}"/>
              </a:ext>
            </a:extLst>
          </p:cNvPr>
          <p:cNvSpPr txBox="1"/>
          <p:nvPr/>
        </p:nvSpPr>
        <p:spPr>
          <a:xfrm>
            <a:off x="1659467" y="6356351"/>
            <a:ext cx="614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: &gt;=50% for dice and IOU and &gt;=80% for pixel accuracy</a:t>
            </a:r>
          </a:p>
        </p:txBody>
      </p:sp>
    </p:spTree>
    <p:extLst>
      <p:ext uri="{BB962C8B-B14F-4D97-AF65-F5344CB8AC3E}">
        <p14:creationId xmlns:p14="http://schemas.microsoft.com/office/powerpoint/2010/main" val="1433049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369945C-9F5D-4E32-2E2B-A9DA2A4E39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7603000"/>
              </p:ext>
            </p:extLst>
          </p:nvPr>
        </p:nvGraphicFramePr>
        <p:xfrm>
          <a:off x="215155" y="1649506"/>
          <a:ext cx="8739286" cy="368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191">
                  <a:extLst>
                    <a:ext uri="{9D8B030D-6E8A-4147-A177-3AD203B41FA5}">
                      <a16:colId xmlns:a16="http://schemas.microsoft.com/office/drawing/2014/main" val="2883009167"/>
                    </a:ext>
                  </a:extLst>
                </a:gridCol>
                <a:gridCol w="899630">
                  <a:extLst>
                    <a:ext uri="{9D8B030D-6E8A-4147-A177-3AD203B41FA5}">
                      <a16:colId xmlns:a16="http://schemas.microsoft.com/office/drawing/2014/main" val="3163925152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834965748"/>
                    </a:ext>
                  </a:extLst>
                </a:gridCol>
                <a:gridCol w="1144353">
                  <a:extLst>
                    <a:ext uri="{9D8B030D-6E8A-4147-A177-3AD203B41FA5}">
                      <a16:colId xmlns:a16="http://schemas.microsoft.com/office/drawing/2014/main" val="2715975874"/>
                    </a:ext>
                  </a:extLst>
                </a:gridCol>
                <a:gridCol w="1040468">
                  <a:extLst>
                    <a:ext uri="{9D8B030D-6E8A-4147-A177-3AD203B41FA5}">
                      <a16:colId xmlns:a16="http://schemas.microsoft.com/office/drawing/2014/main" val="130721190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1085822027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239963805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17698037"/>
                    </a:ext>
                  </a:extLst>
                </a:gridCol>
              </a:tblGrid>
              <a:tr h="389473">
                <a:tc rowSpan="2">
                  <a:txBody>
                    <a:bodyPr/>
                    <a:lstStyle/>
                    <a:p>
                      <a:pPr algn="ctr"/>
                      <a:r>
                        <a:rPr lang="en-IN"/>
                        <a:t>Type of </a:t>
                      </a:r>
                      <a:r>
                        <a:rPr lang="en-IN" err="1"/>
                        <a:t>Tumor</a:t>
                      </a:r>
                      <a:endParaRPr lang="en-IN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/>
                        <a:t>Prompt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Dice Score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IOU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Pixel Accuracy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09805"/>
                  </a:ext>
                </a:extLst>
              </a:tr>
              <a:tr h="3894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075505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0.32 (37%)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 (32%)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0.93 (94%)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371884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0.32 (39%)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0.23 (32%)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4735896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0.20 (23%)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 (17%)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0.91 (93%)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093353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 (41%)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 (34%)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95416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 (18%)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 (16%)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0.51 (57%)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681429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0.36 (60%)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0.26 (57%)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0.58 (71%)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11300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00200-9295-8B3A-A1BE-B26FE368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F025B-055C-932E-41FF-64639652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93CC84-A3EA-9DF7-C25D-A89B3D0E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3600"/>
              <a:t>ResNet50 (3 class) &amp; </a:t>
            </a:r>
            <a:r>
              <a:rPr lang="en-IN" sz="3600" err="1"/>
              <a:t>GradCAM</a:t>
            </a:r>
            <a:endParaRPr lang="en-IN" sz="3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7DF94-736B-8C55-13E3-C15C9D491DCE}"/>
              </a:ext>
            </a:extLst>
          </p:cNvPr>
          <p:cNvSpPr txBox="1"/>
          <p:nvPr/>
        </p:nvSpPr>
        <p:spPr>
          <a:xfrm>
            <a:off x="1291329" y="5416599"/>
            <a:ext cx="739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All Values on Validation set, same data used in </a:t>
            </a:r>
            <a:r>
              <a:rPr lang="en-IN" err="1"/>
              <a:t>GradCAM</a:t>
            </a:r>
            <a:r>
              <a:rPr lang="en-IN"/>
              <a:t> and </a:t>
            </a:r>
            <a:r>
              <a:rPr lang="en-IN" err="1"/>
              <a:t>BreastSAM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56148-8340-69FC-8A57-2B0C86A0538B}"/>
              </a:ext>
            </a:extLst>
          </p:cNvPr>
          <p:cNvSpPr txBox="1"/>
          <p:nvPr/>
        </p:nvSpPr>
        <p:spPr>
          <a:xfrm>
            <a:off x="1500733" y="5862047"/>
            <a:ext cx="614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: &gt;=50% for dice and IOU and &gt;=80% for pixel accuracy</a:t>
            </a:r>
          </a:p>
        </p:txBody>
      </p:sp>
    </p:spTree>
    <p:extLst>
      <p:ext uri="{BB962C8B-B14F-4D97-AF65-F5344CB8AC3E}">
        <p14:creationId xmlns:p14="http://schemas.microsoft.com/office/powerpoint/2010/main" val="1242650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369945C-9F5D-4E32-2E2B-A9DA2A4E39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01096"/>
              </p:ext>
            </p:extLst>
          </p:nvPr>
        </p:nvGraphicFramePr>
        <p:xfrm>
          <a:off x="215155" y="1649506"/>
          <a:ext cx="8739286" cy="368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191">
                  <a:extLst>
                    <a:ext uri="{9D8B030D-6E8A-4147-A177-3AD203B41FA5}">
                      <a16:colId xmlns:a16="http://schemas.microsoft.com/office/drawing/2014/main" val="2883009167"/>
                    </a:ext>
                  </a:extLst>
                </a:gridCol>
                <a:gridCol w="899630">
                  <a:extLst>
                    <a:ext uri="{9D8B030D-6E8A-4147-A177-3AD203B41FA5}">
                      <a16:colId xmlns:a16="http://schemas.microsoft.com/office/drawing/2014/main" val="3163925152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834965748"/>
                    </a:ext>
                  </a:extLst>
                </a:gridCol>
                <a:gridCol w="1144353">
                  <a:extLst>
                    <a:ext uri="{9D8B030D-6E8A-4147-A177-3AD203B41FA5}">
                      <a16:colId xmlns:a16="http://schemas.microsoft.com/office/drawing/2014/main" val="2715975874"/>
                    </a:ext>
                  </a:extLst>
                </a:gridCol>
                <a:gridCol w="1040468">
                  <a:extLst>
                    <a:ext uri="{9D8B030D-6E8A-4147-A177-3AD203B41FA5}">
                      <a16:colId xmlns:a16="http://schemas.microsoft.com/office/drawing/2014/main" val="130721190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1085822027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239963805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17698037"/>
                    </a:ext>
                  </a:extLst>
                </a:gridCol>
              </a:tblGrid>
              <a:tr h="389473">
                <a:tc rowSpan="2">
                  <a:txBody>
                    <a:bodyPr/>
                    <a:lstStyle/>
                    <a:p>
                      <a:pPr algn="ctr"/>
                      <a:r>
                        <a:rPr lang="en-IN"/>
                        <a:t>Type of </a:t>
                      </a:r>
                      <a:r>
                        <a:rPr lang="en-IN" err="1"/>
                        <a:t>Tumor</a:t>
                      </a:r>
                      <a:endParaRPr lang="en-IN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/>
                        <a:t>Prompt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Dice Score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IOU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Pixel Accuracy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09805"/>
                  </a:ext>
                </a:extLst>
              </a:tr>
              <a:tr h="3894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GradCAM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/>
                        <a:t>BreastSAM</a:t>
                      </a:r>
                      <a:endParaRPr lang="en-IN" sz="140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075505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0.26 (30%)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 (25%)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0.93 (92%)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371884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 (37%)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 (30%)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0.87 (86%)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4735896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 (20%)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 (15%)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0.91 (91%)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093353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 (39%)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0.23 (32%)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0.87 (86%)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95416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 (22%)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 (21%)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0.51 (46%)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681429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0.35 (60%)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0.26 (56%)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0.58 (62%)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11300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00200-9295-8B3A-A1BE-B26FE368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F025B-055C-932E-41FF-64639652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93CC84-A3EA-9DF7-C25D-A89B3D0E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3600"/>
              <a:t>ResNet50 (3 class) &amp; </a:t>
            </a:r>
            <a:r>
              <a:rPr lang="en-IN" sz="3600" err="1"/>
              <a:t>GradCAM</a:t>
            </a:r>
            <a:r>
              <a:rPr lang="en-IN" sz="3600"/>
              <a:t>++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7DF94-736B-8C55-13E3-C15C9D491DCE}"/>
              </a:ext>
            </a:extLst>
          </p:cNvPr>
          <p:cNvSpPr txBox="1"/>
          <p:nvPr/>
        </p:nvSpPr>
        <p:spPr>
          <a:xfrm>
            <a:off x="1291329" y="5416599"/>
            <a:ext cx="739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All Values on Validation set, same data used in </a:t>
            </a:r>
            <a:r>
              <a:rPr lang="en-IN" err="1"/>
              <a:t>GradCAM</a:t>
            </a:r>
            <a:r>
              <a:rPr lang="en-IN"/>
              <a:t> and </a:t>
            </a:r>
            <a:r>
              <a:rPr lang="en-IN" err="1"/>
              <a:t>BreastSAM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56148-8340-69FC-8A57-2B0C86A0538B}"/>
              </a:ext>
            </a:extLst>
          </p:cNvPr>
          <p:cNvSpPr txBox="1"/>
          <p:nvPr/>
        </p:nvSpPr>
        <p:spPr>
          <a:xfrm>
            <a:off x="1710137" y="6387678"/>
            <a:ext cx="614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: &gt;=50% for dice and IOU and &gt;=80% for pixel accuracy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22298-66C9-BD15-0696-84B1478784C6}"/>
              </a:ext>
            </a:extLst>
          </p:cNvPr>
          <p:cNvSpPr txBox="1"/>
          <p:nvPr/>
        </p:nvSpPr>
        <p:spPr>
          <a:xfrm>
            <a:off x="976535" y="5861316"/>
            <a:ext cx="739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err="1"/>
              <a:t>GradCAM</a:t>
            </a:r>
            <a:r>
              <a:rPr lang="en-IN" sz="2400" b="1"/>
              <a:t> is better than </a:t>
            </a:r>
            <a:r>
              <a:rPr lang="en-IN" sz="2400" b="1" err="1"/>
              <a:t>GradCAM</a:t>
            </a:r>
            <a:r>
              <a:rPr lang="en-IN" sz="2400" b="1"/>
              <a:t>++ ( ++ isn’t working ?) </a:t>
            </a:r>
          </a:p>
        </p:txBody>
      </p:sp>
    </p:spTree>
    <p:extLst>
      <p:ext uri="{BB962C8B-B14F-4D97-AF65-F5344CB8AC3E}">
        <p14:creationId xmlns:p14="http://schemas.microsoft.com/office/powerpoint/2010/main" val="355711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E60CD-C909-CBD1-14BA-A5168DD87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62D9-4947-3041-8ECC-E06EC770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SAM: </a:t>
            </a:r>
            <a:r>
              <a:rPr lang="en-IN" sz="3600" err="1"/>
              <a:t>Promptable</a:t>
            </a:r>
            <a:r>
              <a:rPr lang="en-IN" sz="3600"/>
              <a:t>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DC24-A164-2049-F467-1E54C8A2D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9AD98-5037-3394-AC63-035C06B4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87C9-B215-4F1F-B373-98576F6762B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F1D19-7568-B307-8EC6-1953D4A7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0B3F3-CE8D-8791-C3F5-A15DDF6E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55" y="1581319"/>
            <a:ext cx="6315489" cy="4264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DDFB1-31FA-3B83-611C-473DEDB37237}"/>
              </a:ext>
            </a:extLst>
          </p:cNvPr>
          <p:cNvSpPr txBox="1"/>
          <p:nvPr/>
        </p:nvSpPr>
        <p:spPr>
          <a:xfrm>
            <a:off x="2631518" y="5954070"/>
            <a:ext cx="370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Image taken from original paper [</a:t>
            </a:r>
            <a:r>
              <a:rPr lang="en-IN">
                <a:hlinkClick r:id="rId3" action="ppaction://hlinksldjump"/>
              </a:rPr>
              <a:t>1</a:t>
            </a:r>
            <a:r>
              <a:rPr lang="en-IN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09780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369945C-9F5D-4E32-2E2B-A9DA2A4E39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551000"/>
              </p:ext>
            </p:extLst>
          </p:nvPr>
        </p:nvGraphicFramePr>
        <p:xfrm>
          <a:off x="215155" y="1649506"/>
          <a:ext cx="8739286" cy="368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191">
                  <a:extLst>
                    <a:ext uri="{9D8B030D-6E8A-4147-A177-3AD203B41FA5}">
                      <a16:colId xmlns:a16="http://schemas.microsoft.com/office/drawing/2014/main" val="2883009167"/>
                    </a:ext>
                  </a:extLst>
                </a:gridCol>
                <a:gridCol w="899630">
                  <a:extLst>
                    <a:ext uri="{9D8B030D-6E8A-4147-A177-3AD203B41FA5}">
                      <a16:colId xmlns:a16="http://schemas.microsoft.com/office/drawing/2014/main" val="3163925152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834965748"/>
                    </a:ext>
                  </a:extLst>
                </a:gridCol>
                <a:gridCol w="1144353">
                  <a:extLst>
                    <a:ext uri="{9D8B030D-6E8A-4147-A177-3AD203B41FA5}">
                      <a16:colId xmlns:a16="http://schemas.microsoft.com/office/drawing/2014/main" val="2715975874"/>
                    </a:ext>
                  </a:extLst>
                </a:gridCol>
                <a:gridCol w="1040468">
                  <a:extLst>
                    <a:ext uri="{9D8B030D-6E8A-4147-A177-3AD203B41FA5}">
                      <a16:colId xmlns:a16="http://schemas.microsoft.com/office/drawing/2014/main" val="130721190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1085822027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239963805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17698037"/>
                    </a:ext>
                  </a:extLst>
                </a:gridCol>
              </a:tblGrid>
              <a:tr h="389473">
                <a:tc rowSpan="2"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Type of Tumor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Prompt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Avg Dice Score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Avg IOU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Avg Pixel Accuracy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09805"/>
                  </a:ext>
                </a:extLst>
              </a:tr>
              <a:tr h="3894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ResNet18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ResNet50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ResNet18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ResNet50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ResNet18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ResNet50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075505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rgbClr val="009900"/>
                          </a:solidFill>
                        </a:rPr>
                        <a:t>0.37 (43%)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0.32 (37%)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0.30 (39%)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0.25 (32%)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 (95%)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 (94%)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371884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0.32 (39%)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0.32 (39%)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0.23 (33%)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0.23 (32%)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4735896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0.33(38%)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0.20 (23%)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0.27 (34%)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0.13 (17%)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 (94%)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 (93%)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093353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0.33(40%)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 (41%)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 (34%)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 (34%)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95416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0.40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0.12 (18%)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0.35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0.10 (16%)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0.67 (75%)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0.51 (57%)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681429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 (60%)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0.27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0.26 (57%)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0.65 (65%)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0.58 (71%)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11300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00200-9295-8B3A-A1BE-B26FE368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F025B-055C-932E-41FF-64639652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93CC84-A3EA-9DF7-C25D-A89B3D0E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3600"/>
              <a:t>ResNet18 vs ResNet50 </a:t>
            </a:r>
            <a:r>
              <a:rPr lang="en-IN" sz="3600" err="1"/>
              <a:t>GradCAM</a:t>
            </a:r>
            <a:r>
              <a:rPr lang="en-IN" sz="360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7DF94-736B-8C55-13E3-C15C9D491DCE}"/>
              </a:ext>
            </a:extLst>
          </p:cNvPr>
          <p:cNvSpPr txBox="1"/>
          <p:nvPr/>
        </p:nvSpPr>
        <p:spPr>
          <a:xfrm>
            <a:off x="1291329" y="5416599"/>
            <a:ext cx="739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All Values on Validation set, same data used in </a:t>
            </a:r>
            <a:r>
              <a:rPr lang="en-IN" err="1"/>
              <a:t>GradCAM</a:t>
            </a:r>
            <a:r>
              <a:rPr lang="en-IN"/>
              <a:t> and </a:t>
            </a:r>
            <a:r>
              <a:rPr lang="en-IN" err="1"/>
              <a:t>BreastSAM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56148-8340-69FC-8A57-2B0C86A0538B}"/>
              </a:ext>
            </a:extLst>
          </p:cNvPr>
          <p:cNvSpPr txBox="1"/>
          <p:nvPr/>
        </p:nvSpPr>
        <p:spPr>
          <a:xfrm>
            <a:off x="1409991" y="6265346"/>
            <a:ext cx="858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: 5 or more % better, red: 5 or more % worse, black : within 5%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22298-66C9-BD15-0696-84B1478784C6}"/>
              </a:ext>
            </a:extLst>
          </p:cNvPr>
          <p:cNvSpPr txBox="1"/>
          <p:nvPr/>
        </p:nvSpPr>
        <p:spPr>
          <a:xfrm>
            <a:off x="2400486" y="5836188"/>
            <a:ext cx="739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/>
              <a:t>ResNet18 is Better Than </a:t>
            </a:r>
            <a:r>
              <a:rPr lang="en-IN" sz="2400" b="1" err="1"/>
              <a:t>ResNet</a:t>
            </a:r>
            <a:r>
              <a:rPr lang="en-IN" sz="2400" b="1"/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220110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702E3-E753-AA2D-73F2-1DE4046E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785498"/>
          </a:xfrm>
        </p:spPr>
        <p:txBody>
          <a:bodyPr>
            <a:normAutofit/>
          </a:bodyPr>
          <a:lstStyle/>
          <a:p>
            <a:r>
              <a:rPr lang="en-IN" sz="3600" err="1"/>
              <a:t>ResNet</a:t>
            </a:r>
            <a:r>
              <a:rPr lang="en-IN" sz="3600"/>
              <a:t> 18 </a:t>
            </a:r>
            <a:r>
              <a:rPr lang="en-IN" sz="3600" err="1"/>
              <a:t>GradCAM</a:t>
            </a:r>
            <a:r>
              <a:rPr lang="en-IN" sz="3600"/>
              <a:t> correct pred</a:t>
            </a:r>
          </a:p>
        </p:txBody>
      </p:sp>
      <p:pic>
        <p:nvPicPr>
          <p:cNvPr id="10" name="Picture 9" descr="A collage of images of a person's body&#10;&#10;Description automatically generated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48" y="1832831"/>
            <a:ext cx="6139703" cy="2563177"/>
          </a:xfrm>
          <a:prstGeom prst="rect">
            <a:avLst/>
          </a:prstGeom>
        </p:spPr>
      </p:pic>
      <p:pic>
        <p:nvPicPr>
          <p:cNvPr id="12" name="Picture 11" descr="A close-up of a medical scan&#10;&#10;Description automatically generated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48" y="4019385"/>
            <a:ext cx="6109384" cy="25505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E61FB6-35EB-F824-BA5E-CCA098212BBA}"/>
              </a:ext>
            </a:extLst>
          </p:cNvPr>
          <p:cNvSpPr/>
          <p:nvPr/>
        </p:nvSpPr>
        <p:spPr>
          <a:xfrm>
            <a:off x="5479420" y="2201215"/>
            <a:ext cx="300145" cy="182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B05EA-5972-74BC-A4EE-B5F53F87CE2A}"/>
              </a:ext>
            </a:extLst>
          </p:cNvPr>
          <p:cNvSpPr/>
          <p:nvPr/>
        </p:nvSpPr>
        <p:spPr>
          <a:xfrm>
            <a:off x="5458479" y="4389027"/>
            <a:ext cx="300145" cy="182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02E7A5-B0D2-CC8B-7190-70AC2EA66658}"/>
              </a:ext>
            </a:extLst>
          </p:cNvPr>
          <p:cNvSpPr txBox="1"/>
          <p:nvPr/>
        </p:nvSpPr>
        <p:spPr>
          <a:xfrm>
            <a:off x="2003305" y="1473364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41ADB-D657-519B-8009-13E08A5299B8}"/>
              </a:ext>
            </a:extLst>
          </p:cNvPr>
          <p:cNvSpPr/>
          <p:nvPr/>
        </p:nvSpPr>
        <p:spPr>
          <a:xfrm>
            <a:off x="5626003" y="6183420"/>
            <a:ext cx="1884641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D5B0-05CC-6E2B-CCDA-881BC47C4F60}"/>
              </a:ext>
            </a:extLst>
          </p:cNvPr>
          <p:cNvSpPr txBox="1"/>
          <p:nvPr/>
        </p:nvSpPr>
        <p:spPr>
          <a:xfrm>
            <a:off x="1932083" y="1094813"/>
            <a:ext cx="57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Class 0- Normal, Class 1 – benign, Class 2- Malignant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3939A-332E-DE98-C728-CCE40D8B6A25}"/>
              </a:ext>
            </a:extLst>
          </p:cNvPr>
          <p:cNvSpPr txBox="1"/>
          <p:nvPr/>
        </p:nvSpPr>
        <p:spPr>
          <a:xfrm>
            <a:off x="1659467" y="620390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E90F6-B897-9DCB-1119-C36A8BA75555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9C0EA-4442-8707-E4A2-D281AFA9441B}"/>
              </a:ext>
            </a:extLst>
          </p:cNvPr>
          <p:cNvSpPr txBox="1"/>
          <p:nvPr/>
        </p:nvSpPr>
        <p:spPr>
          <a:xfrm>
            <a:off x="7611532" y="4396008"/>
            <a:ext cx="146266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Even model is looking correctly.</a:t>
            </a:r>
          </a:p>
          <a:p>
            <a:endParaRPr lang="en-US" sz="1400"/>
          </a:p>
          <a:p>
            <a:r>
              <a:rPr lang="en-US" sz="1400"/>
              <a:t>location of points is not good</a:t>
            </a:r>
            <a:endParaRPr lang="en-IN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31206-9552-4C01-A1FA-8D9A140C095F}"/>
              </a:ext>
            </a:extLst>
          </p:cNvPr>
          <p:cNvSpPr txBox="1"/>
          <p:nvPr/>
        </p:nvSpPr>
        <p:spPr>
          <a:xfrm>
            <a:off x="7611532" y="2394301"/>
            <a:ext cx="146266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model is looking correctly. </a:t>
            </a:r>
          </a:p>
          <a:p>
            <a:endParaRPr lang="en-US" sz="1400"/>
          </a:p>
          <a:p>
            <a:r>
              <a:rPr lang="en-US" sz="1400"/>
              <a:t>location of point is also good</a:t>
            </a: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587136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2148" y="1756049"/>
            <a:ext cx="6139703" cy="2563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2148" y="3942603"/>
            <a:ext cx="6109384" cy="25505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E61FB6-35EB-F824-BA5E-CCA098212BBA}"/>
              </a:ext>
            </a:extLst>
          </p:cNvPr>
          <p:cNvSpPr/>
          <p:nvPr/>
        </p:nvSpPr>
        <p:spPr>
          <a:xfrm>
            <a:off x="5486400" y="2117460"/>
            <a:ext cx="300145" cy="182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B05EA-5972-74BC-A4EE-B5F53F87CE2A}"/>
              </a:ext>
            </a:extLst>
          </p:cNvPr>
          <p:cNvSpPr/>
          <p:nvPr/>
        </p:nvSpPr>
        <p:spPr>
          <a:xfrm>
            <a:off x="5451499" y="4277346"/>
            <a:ext cx="300145" cy="182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DA13FC-330B-99BB-8291-B11621ACB4AD}"/>
              </a:ext>
            </a:extLst>
          </p:cNvPr>
          <p:cNvSpPr/>
          <p:nvPr/>
        </p:nvSpPr>
        <p:spPr>
          <a:xfrm>
            <a:off x="5737683" y="6099660"/>
            <a:ext cx="1884641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60C7D78-38AF-0845-D7F8-72AEA7E9DAB2}"/>
              </a:ext>
            </a:extLst>
          </p:cNvPr>
          <p:cNvSpPr txBox="1">
            <a:spLocks/>
          </p:cNvSpPr>
          <p:nvPr/>
        </p:nvSpPr>
        <p:spPr>
          <a:xfrm>
            <a:off x="628650" y="407988"/>
            <a:ext cx="7886700" cy="78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 err="1"/>
              <a:t>ResNet</a:t>
            </a:r>
            <a:r>
              <a:rPr lang="en-IN" sz="3600"/>
              <a:t> 18 </a:t>
            </a:r>
            <a:r>
              <a:rPr lang="en-IN" sz="3600" err="1"/>
              <a:t>GradCAM</a:t>
            </a:r>
            <a:r>
              <a:rPr lang="en-IN" sz="3600"/>
              <a:t> wrong pred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9B7FA-F956-471A-96ED-6A19CFD85034}"/>
              </a:ext>
            </a:extLst>
          </p:cNvPr>
          <p:cNvSpPr txBox="1"/>
          <p:nvPr/>
        </p:nvSpPr>
        <p:spPr>
          <a:xfrm>
            <a:off x="2003305" y="1473364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91873-941D-B1F3-77FB-16C5CB6340D5}"/>
              </a:ext>
            </a:extLst>
          </p:cNvPr>
          <p:cNvSpPr txBox="1"/>
          <p:nvPr/>
        </p:nvSpPr>
        <p:spPr>
          <a:xfrm>
            <a:off x="1932083" y="1094813"/>
            <a:ext cx="57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Class 0- Normal, Class 1 – benign, Class 2- Malignant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516961-5DD3-4BF5-8A64-19D45DFBE611}"/>
              </a:ext>
            </a:extLst>
          </p:cNvPr>
          <p:cNvSpPr txBox="1"/>
          <p:nvPr/>
        </p:nvSpPr>
        <p:spPr>
          <a:xfrm>
            <a:off x="1659467" y="613410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940BDD-5882-AABF-C649-B0F9C6EBEB6E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6A94F-6AAC-784A-A951-B4ACEDC229A0}"/>
              </a:ext>
            </a:extLst>
          </p:cNvPr>
          <p:cNvSpPr txBox="1"/>
          <p:nvPr/>
        </p:nvSpPr>
        <p:spPr>
          <a:xfrm>
            <a:off x="7611532" y="4396008"/>
            <a:ext cx="146134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Misclassification into malignant class also produces reasonable cams</a:t>
            </a: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215483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48" y="1692811"/>
            <a:ext cx="6376004" cy="2364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428" y="3938377"/>
            <a:ext cx="6376004" cy="23646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23D2630-CD8F-95B0-8D6D-071B9A4059A9}"/>
              </a:ext>
            </a:extLst>
          </p:cNvPr>
          <p:cNvSpPr txBox="1">
            <a:spLocks/>
          </p:cNvSpPr>
          <p:nvPr/>
        </p:nvSpPr>
        <p:spPr>
          <a:xfrm>
            <a:off x="628650" y="407988"/>
            <a:ext cx="7886700" cy="78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 err="1"/>
              <a:t>ResNet</a:t>
            </a:r>
            <a:r>
              <a:rPr lang="en-IN" sz="3600"/>
              <a:t> 18 </a:t>
            </a:r>
            <a:r>
              <a:rPr lang="en-IN" sz="3600" err="1"/>
              <a:t>GradCAM</a:t>
            </a:r>
            <a:r>
              <a:rPr lang="en-IN" sz="3600"/>
              <a:t> correct pred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77F22-DD6C-6509-C4D6-23AED134979C}"/>
              </a:ext>
            </a:extLst>
          </p:cNvPr>
          <p:cNvSpPr txBox="1"/>
          <p:nvPr/>
        </p:nvSpPr>
        <p:spPr>
          <a:xfrm>
            <a:off x="2003305" y="1417524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CC3B9-387C-15D0-0497-83C1E7F5E264}"/>
              </a:ext>
            </a:extLst>
          </p:cNvPr>
          <p:cNvSpPr txBox="1"/>
          <p:nvPr/>
        </p:nvSpPr>
        <p:spPr>
          <a:xfrm>
            <a:off x="1932083" y="1094813"/>
            <a:ext cx="57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Class 0- Normal, Class 1 – benign, Class 2- Malignant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665F6-675F-6FD2-D84B-8BC48C3013D8}"/>
              </a:ext>
            </a:extLst>
          </p:cNvPr>
          <p:cNvSpPr txBox="1"/>
          <p:nvPr/>
        </p:nvSpPr>
        <p:spPr>
          <a:xfrm>
            <a:off x="1659467" y="620390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69CBF-61C1-A03E-9C5D-31E0766C8980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A07CB-F7D0-8E70-001A-D2857C95AC08}"/>
              </a:ext>
            </a:extLst>
          </p:cNvPr>
          <p:cNvSpPr txBox="1"/>
          <p:nvPr/>
        </p:nvSpPr>
        <p:spPr>
          <a:xfrm>
            <a:off x="7611532" y="4396008"/>
            <a:ext cx="126504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Malignant prompts are hard to generate from cams.</a:t>
            </a: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224495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48" y="1692811"/>
            <a:ext cx="6376003" cy="2364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430" y="3952337"/>
            <a:ext cx="6376000" cy="23646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D0EBB1-BAA7-3ED7-AB24-86A1ABA1923E}"/>
              </a:ext>
            </a:extLst>
          </p:cNvPr>
          <p:cNvSpPr txBox="1">
            <a:spLocks/>
          </p:cNvSpPr>
          <p:nvPr/>
        </p:nvSpPr>
        <p:spPr>
          <a:xfrm>
            <a:off x="628650" y="407988"/>
            <a:ext cx="7886700" cy="78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 err="1"/>
              <a:t>ResNet</a:t>
            </a:r>
            <a:r>
              <a:rPr lang="en-IN" sz="3600"/>
              <a:t> 18 </a:t>
            </a:r>
            <a:r>
              <a:rPr lang="en-IN" sz="3600" err="1"/>
              <a:t>GradCAM</a:t>
            </a:r>
            <a:r>
              <a:rPr lang="en-IN" sz="3600"/>
              <a:t> wrong pred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A18A4-2F37-5B6D-2BA2-9F90CB81601B}"/>
              </a:ext>
            </a:extLst>
          </p:cNvPr>
          <p:cNvSpPr txBox="1"/>
          <p:nvPr/>
        </p:nvSpPr>
        <p:spPr>
          <a:xfrm>
            <a:off x="2003305" y="1417524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29991-AFC6-01B2-133F-EFE097623D9A}"/>
              </a:ext>
            </a:extLst>
          </p:cNvPr>
          <p:cNvSpPr txBox="1"/>
          <p:nvPr/>
        </p:nvSpPr>
        <p:spPr>
          <a:xfrm>
            <a:off x="1932083" y="1094813"/>
            <a:ext cx="57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Class 0- Normal, Class 1 – benign, Class 2- Malignant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4C891-D407-8A8B-D955-6B3DD157F6E6}"/>
              </a:ext>
            </a:extLst>
          </p:cNvPr>
          <p:cNvSpPr txBox="1"/>
          <p:nvPr/>
        </p:nvSpPr>
        <p:spPr>
          <a:xfrm>
            <a:off x="1659467" y="620390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85C53-ECD7-8DEB-2F25-6B1A68A27603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119776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48" y="1692811"/>
            <a:ext cx="6376003" cy="2364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430" y="3952337"/>
            <a:ext cx="6376000" cy="23646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776537-2C8D-56A7-2B24-DA4AA4D19133}"/>
              </a:ext>
            </a:extLst>
          </p:cNvPr>
          <p:cNvSpPr txBox="1">
            <a:spLocks/>
          </p:cNvSpPr>
          <p:nvPr/>
        </p:nvSpPr>
        <p:spPr>
          <a:xfrm>
            <a:off x="628650" y="407988"/>
            <a:ext cx="7886700" cy="78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 err="1"/>
              <a:t>ResNet</a:t>
            </a:r>
            <a:r>
              <a:rPr lang="en-IN" sz="3600"/>
              <a:t> 18 </a:t>
            </a:r>
            <a:r>
              <a:rPr lang="en-IN" sz="3600" err="1"/>
              <a:t>GradCAM</a:t>
            </a:r>
            <a:r>
              <a:rPr lang="en-IN" sz="3600"/>
              <a:t>++ correct pred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C8BD5-5095-50D2-0229-A57E847D91D7}"/>
              </a:ext>
            </a:extLst>
          </p:cNvPr>
          <p:cNvSpPr txBox="1"/>
          <p:nvPr/>
        </p:nvSpPr>
        <p:spPr>
          <a:xfrm>
            <a:off x="2003305" y="1417524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C34DD-2F0E-4362-F8DD-3A2BDBBDFA1D}"/>
              </a:ext>
            </a:extLst>
          </p:cNvPr>
          <p:cNvSpPr txBox="1"/>
          <p:nvPr/>
        </p:nvSpPr>
        <p:spPr>
          <a:xfrm>
            <a:off x="1932083" y="1094813"/>
            <a:ext cx="57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Class 0- Normal, Class 1 – benign, Class 2- Malignant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DEEC1-3B76-1F82-9761-16A74502A045}"/>
              </a:ext>
            </a:extLst>
          </p:cNvPr>
          <p:cNvSpPr txBox="1"/>
          <p:nvPr/>
        </p:nvSpPr>
        <p:spPr>
          <a:xfrm>
            <a:off x="1659467" y="620390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28921-F5FF-987F-892B-DB608F15847D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3680582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49" y="1692811"/>
            <a:ext cx="6376000" cy="2364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431" y="3952337"/>
            <a:ext cx="6375998" cy="23646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776537-2C8D-56A7-2B24-DA4AA4D19133}"/>
              </a:ext>
            </a:extLst>
          </p:cNvPr>
          <p:cNvSpPr txBox="1">
            <a:spLocks/>
          </p:cNvSpPr>
          <p:nvPr/>
        </p:nvSpPr>
        <p:spPr>
          <a:xfrm>
            <a:off x="628650" y="407988"/>
            <a:ext cx="7886700" cy="78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 err="1"/>
              <a:t>ResNet</a:t>
            </a:r>
            <a:r>
              <a:rPr lang="en-IN" sz="3600"/>
              <a:t> 18 </a:t>
            </a:r>
            <a:r>
              <a:rPr lang="en-IN" sz="3600" err="1"/>
              <a:t>GradCAM</a:t>
            </a:r>
            <a:r>
              <a:rPr lang="en-IN" sz="3600"/>
              <a:t>++ wrong pred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C8BD5-5095-50D2-0229-A57E847D91D7}"/>
              </a:ext>
            </a:extLst>
          </p:cNvPr>
          <p:cNvSpPr txBox="1"/>
          <p:nvPr/>
        </p:nvSpPr>
        <p:spPr>
          <a:xfrm>
            <a:off x="2003305" y="1417524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C34DD-2F0E-4362-F8DD-3A2BDBBDFA1D}"/>
              </a:ext>
            </a:extLst>
          </p:cNvPr>
          <p:cNvSpPr txBox="1"/>
          <p:nvPr/>
        </p:nvSpPr>
        <p:spPr>
          <a:xfrm>
            <a:off x="1932083" y="1094813"/>
            <a:ext cx="57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Class 0- Normal, Class 1 – benign, Class 2- Malignant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DEEC1-3B76-1F82-9761-16A74502A045}"/>
              </a:ext>
            </a:extLst>
          </p:cNvPr>
          <p:cNvSpPr txBox="1"/>
          <p:nvPr/>
        </p:nvSpPr>
        <p:spPr>
          <a:xfrm>
            <a:off x="1659467" y="620390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28921-F5FF-987F-892B-DB608F15847D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1DA4E-DAD6-0C1B-7A2D-66E53A55A4F2}"/>
              </a:ext>
            </a:extLst>
          </p:cNvPr>
          <p:cNvSpPr txBox="1"/>
          <p:nvPr/>
        </p:nvSpPr>
        <p:spPr>
          <a:xfrm>
            <a:off x="7641849" y="2133600"/>
            <a:ext cx="1339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predicts zero but CAM investigates the image.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679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49" y="1692811"/>
            <a:ext cx="6376000" cy="2364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431" y="3952337"/>
            <a:ext cx="6375998" cy="23646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776537-2C8D-56A7-2B24-DA4AA4D19133}"/>
              </a:ext>
            </a:extLst>
          </p:cNvPr>
          <p:cNvSpPr txBox="1">
            <a:spLocks/>
          </p:cNvSpPr>
          <p:nvPr/>
        </p:nvSpPr>
        <p:spPr>
          <a:xfrm>
            <a:off x="628650" y="407988"/>
            <a:ext cx="7886700" cy="78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 err="1"/>
              <a:t>ResNet</a:t>
            </a:r>
            <a:r>
              <a:rPr lang="en-IN" sz="3600"/>
              <a:t> 18 </a:t>
            </a:r>
            <a:r>
              <a:rPr lang="en-IN" sz="3600" err="1"/>
              <a:t>GradCAM</a:t>
            </a:r>
            <a:r>
              <a:rPr lang="en-IN" sz="3600"/>
              <a:t>++ correct pred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C8BD5-5095-50D2-0229-A57E847D91D7}"/>
              </a:ext>
            </a:extLst>
          </p:cNvPr>
          <p:cNvSpPr txBox="1"/>
          <p:nvPr/>
        </p:nvSpPr>
        <p:spPr>
          <a:xfrm>
            <a:off x="2003305" y="1417524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C34DD-2F0E-4362-F8DD-3A2BDBBDFA1D}"/>
              </a:ext>
            </a:extLst>
          </p:cNvPr>
          <p:cNvSpPr txBox="1"/>
          <p:nvPr/>
        </p:nvSpPr>
        <p:spPr>
          <a:xfrm>
            <a:off x="1932083" y="1094813"/>
            <a:ext cx="57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Class 0- Normal, Class 1 – benign, Class 2- Malignant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DEEC1-3B76-1F82-9761-16A74502A045}"/>
              </a:ext>
            </a:extLst>
          </p:cNvPr>
          <p:cNvSpPr txBox="1"/>
          <p:nvPr/>
        </p:nvSpPr>
        <p:spPr>
          <a:xfrm>
            <a:off x="1659467" y="620390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28921-F5FF-987F-892B-DB608F15847D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3199527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50" y="1692811"/>
            <a:ext cx="6375998" cy="2364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432" y="3952337"/>
            <a:ext cx="6375995" cy="23646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776537-2C8D-56A7-2B24-DA4AA4D19133}"/>
              </a:ext>
            </a:extLst>
          </p:cNvPr>
          <p:cNvSpPr txBox="1">
            <a:spLocks/>
          </p:cNvSpPr>
          <p:nvPr/>
        </p:nvSpPr>
        <p:spPr>
          <a:xfrm>
            <a:off x="628650" y="407988"/>
            <a:ext cx="7886700" cy="78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 err="1"/>
              <a:t>ResNet</a:t>
            </a:r>
            <a:r>
              <a:rPr lang="en-IN" sz="3600"/>
              <a:t> 18 </a:t>
            </a:r>
            <a:r>
              <a:rPr lang="en-IN" sz="3600" err="1"/>
              <a:t>GradCAM</a:t>
            </a:r>
            <a:r>
              <a:rPr lang="en-IN" sz="3600"/>
              <a:t>++ correct pred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C8BD5-5095-50D2-0229-A57E847D91D7}"/>
              </a:ext>
            </a:extLst>
          </p:cNvPr>
          <p:cNvSpPr txBox="1"/>
          <p:nvPr/>
        </p:nvSpPr>
        <p:spPr>
          <a:xfrm>
            <a:off x="2003305" y="1417524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C34DD-2F0E-4362-F8DD-3A2BDBBDFA1D}"/>
              </a:ext>
            </a:extLst>
          </p:cNvPr>
          <p:cNvSpPr txBox="1"/>
          <p:nvPr/>
        </p:nvSpPr>
        <p:spPr>
          <a:xfrm>
            <a:off x="1932083" y="1094813"/>
            <a:ext cx="57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Class 0- Normal, Class 1 – benign, Class 2- Malignant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DEEC1-3B76-1F82-9761-16A74502A045}"/>
              </a:ext>
            </a:extLst>
          </p:cNvPr>
          <p:cNvSpPr txBox="1"/>
          <p:nvPr/>
        </p:nvSpPr>
        <p:spPr>
          <a:xfrm>
            <a:off x="1659467" y="620390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28921-F5FF-987F-892B-DB608F15847D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3076997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702E3-E753-AA2D-73F2-1DE4046E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3600"/>
              <a:t>ResNet34 (binary classification)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2492201-2819-A60E-B42F-39402ED81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86337"/>
              </p:ext>
            </p:extLst>
          </p:nvPr>
        </p:nvGraphicFramePr>
        <p:xfrm>
          <a:off x="1542926" y="4300258"/>
          <a:ext cx="5558116" cy="1648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529">
                  <a:extLst>
                    <a:ext uri="{9D8B030D-6E8A-4147-A177-3AD203B41FA5}">
                      <a16:colId xmlns:a16="http://schemas.microsoft.com/office/drawing/2014/main" val="2351751841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2990673493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2722275400"/>
                    </a:ext>
                  </a:extLst>
                </a:gridCol>
                <a:gridCol w="1389529">
                  <a:extLst>
                    <a:ext uri="{9D8B030D-6E8A-4147-A177-3AD203B41FA5}">
                      <a16:colId xmlns:a16="http://schemas.microsoft.com/office/drawing/2014/main" val="4118472125"/>
                    </a:ext>
                  </a:extLst>
                </a:gridCol>
              </a:tblGrid>
              <a:tr h="54946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97914"/>
                  </a:ext>
                </a:extLst>
              </a:tr>
              <a:tr h="549462">
                <a:tc>
                  <a:txBody>
                    <a:bodyPr/>
                    <a:lstStyle/>
                    <a:p>
                      <a:r>
                        <a:rPr lang="en-IN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22172"/>
                  </a:ext>
                </a:extLst>
              </a:tr>
              <a:tr h="549462">
                <a:tc>
                  <a:txBody>
                    <a:bodyPr/>
                    <a:lstStyle/>
                    <a:p>
                      <a:r>
                        <a:rPr lang="en-IN"/>
                        <a:t>Abnormal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9900"/>
                          </a:solidFill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9900"/>
                          </a:solidFill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9900"/>
                          </a:solidFill>
                        </a:rPr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6804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1B3CDF-9643-ACB9-01E4-00AD70528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01857"/>
            <a:ext cx="7886700" cy="4530726"/>
          </a:xfrm>
        </p:spPr>
        <p:txBody>
          <a:bodyPr>
            <a:normAutofit/>
          </a:bodyPr>
          <a:lstStyle/>
          <a:p>
            <a:r>
              <a:rPr lang="en-US"/>
              <a:t>ResNet34 (classification report)</a:t>
            </a:r>
          </a:p>
          <a:p>
            <a:pPr lvl="1"/>
            <a:r>
              <a:rPr lang="en-US"/>
              <a:t>Class 0 – normal , Class 1 – Abnormal (benign &amp; malignant)</a:t>
            </a:r>
          </a:p>
          <a:p>
            <a:pPr lvl="1"/>
            <a:r>
              <a:rPr lang="en-US" err="1"/>
              <a:t>Val_split</a:t>
            </a:r>
            <a:r>
              <a:rPr lang="en-US"/>
              <a:t> = 0.2 i.e., 157 examples</a:t>
            </a:r>
          </a:p>
          <a:p>
            <a:pPr lvl="1"/>
            <a:r>
              <a:rPr lang="en-US"/>
              <a:t>Model trained with heavy regularization (0.7 dropout with weight decay too)</a:t>
            </a:r>
          </a:p>
          <a:p>
            <a:pPr lvl="1"/>
            <a:r>
              <a:rPr lang="en-US"/>
              <a:t>Weighted binary cross entropy loss gives best model</a:t>
            </a:r>
          </a:p>
          <a:p>
            <a:endParaRPr lang="en-US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6B334-6A63-EDD0-CD70-EC92C66BCA04}"/>
              </a:ext>
            </a:extLst>
          </p:cNvPr>
          <p:cNvSpPr txBox="1"/>
          <p:nvPr/>
        </p:nvSpPr>
        <p:spPr>
          <a:xfrm>
            <a:off x="7215351" y="5286252"/>
            <a:ext cx="16961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Very good classification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86A220D-F470-B2F7-9FD3-569FDAE75E99}"/>
              </a:ext>
            </a:extLst>
          </p:cNvPr>
          <p:cNvSpPr/>
          <p:nvPr/>
        </p:nvSpPr>
        <p:spPr>
          <a:xfrm>
            <a:off x="6547383" y="5556202"/>
            <a:ext cx="667968" cy="118662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469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8FD3-652E-6E26-597A-C248EB66F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SAM model details:</a:t>
            </a:r>
          </a:p>
          <a:p>
            <a:pPr lvl="1"/>
            <a:r>
              <a:rPr lang="en-IN"/>
              <a:t>3 different encoders: </a:t>
            </a:r>
            <a:r>
              <a:rPr lang="en-IN" err="1"/>
              <a:t>ViT</a:t>
            </a:r>
            <a:r>
              <a:rPr lang="en-IN"/>
              <a:t>-B (91M), </a:t>
            </a:r>
            <a:r>
              <a:rPr lang="en-IN" err="1"/>
              <a:t>ViT</a:t>
            </a:r>
            <a:r>
              <a:rPr lang="en-IN"/>
              <a:t>-L (308M),  and </a:t>
            </a:r>
            <a:r>
              <a:rPr lang="en-IN" err="1"/>
              <a:t>ViT</a:t>
            </a:r>
            <a:r>
              <a:rPr lang="en-IN"/>
              <a:t>-H (636M)</a:t>
            </a:r>
          </a:p>
          <a:p>
            <a:pPr lvl="1"/>
            <a:r>
              <a:rPr lang="en-IN"/>
              <a:t>As per </a:t>
            </a:r>
            <a:r>
              <a:rPr lang="en-IN" err="1"/>
              <a:t>BreastSAM</a:t>
            </a:r>
            <a:r>
              <a:rPr lang="en-IN"/>
              <a:t>, </a:t>
            </a:r>
            <a:r>
              <a:rPr lang="en-IN" err="1"/>
              <a:t>ViT</a:t>
            </a:r>
            <a:r>
              <a:rPr lang="en-IN"/>
              <a:t>-L performs best, Hence we used </a:t>
            </a:r>
            <a:r>
              <a:rPr lang="en-IN" err="1"/>
              <a:t>ViT</a:t>
            </a:r>
            <a:r>
              <a:rPr lang="en-IN"/>
              <a:t>-L (308M) </a:t>
            </a:r>
          </a:p>
          <a:p>
            <a:pPr lvl="1"/>
            <a:endParaRPr lang="en-IN"/>
          </a:p>
          <a:p>
            <a:pPr lvl="1"/>
            <a:r>
              <a:rPr lang="en-IN" err="1"/>
              <a:t>ViT</a:t>
            </a:r>
            <a:r>
              <a:rPr lang="en-IN"/>
              <a:t>-L details</a:t>
            </a:r>
          </a:p>
          <a:p>
            <a:pPr lvl="2"/>
            <a:r>
              <a:rPr lang="pt-BR"/>
              <a:t>encoder_embed_dim=1024,</a:t>
            </a:r>
          </a:p>
          <a:p>
            <a:pPr lvl="2"/>
            <a:r>
              <a:rPr lang="pt-BR"/>
              <a:t>encoder_depth=24,</a:t>
            </a:r>
          </a:p>
          <a:p>
            <a:pPr lvl="2"/>
            <a:r>
              <a:rPr lang="pt-BR"/>
              <a:t>encoder_num_heads=16,</a:t>
            </a:r>
            <a:endParaRPr lang="en-IN"/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28464-EB02-981A-F464-EE1D8232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4E916-EB1A-10F3-2413-56E7D574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11D2C7-FDC4-54CB-44FE-EAC23DBF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>
            <a:normAutofit/>
          </a:bodyPr>
          <a:lstStyle/>
          <a:p>
            <a:r>
              <a:rPr lang="en-IN" sz="3600"/>
              <a:t>SAM: </a:t>
            </a:r>
            <a:r>
              <a:rPr lang="en-IN" sz="3600" err="1"/>
              <a:t>Promptable</a:t>
            </a:r>
            <a:r>
              <a:rPr lang="en-IN" sz="3600"/>
              <a:t> segmentation</a:t>
            </a:r>
          </a:p>
        </p:txBody>
      </p:sp>
    </p:spTree>
    <p:extLst>
      <p:ext uri="{BB962C8B-B14F-4D97-AF65-F5344CB8AC3E}">
        <p14:creationId xmlns:p14="http://schemas.microsoft.com/office/powerpoint/2010/main" val="1654775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369945C-9F5D-4E32-2E2B-A9DA2A4E39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553218"/>
              </p:ext>
            </p:extLst>
          </p:nvPr>
        </p:nvGraphicFramePr>
        <p:xfrm>
          <a:off x="202357" y="1722092"/>
          <a:ext cx="8739286" cy="368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191">
                  <a:extLst>
                    <a:ext uri="{9D8B030D-6E8A-4147-A177-3AD203B41FA5}">
                      <a16:colId xmlns:a16="http://schemas.microsoft.com/office/drawing/2014/main" val="2883009167"/>
                    </a:ext>
                  </a:extLst>
                </a:gridCol>
                <a:gridCol w="899630">
                  <a:extLst>
                    <a:ext uri="{9D8B030D-6E8A-4147-A177-3AD203B41FA5}">
                      <a16:colId xmlns:a16="http://schemas.microsoft.com/office/drawing/2014/main" val="3163925152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834965748"/>
                    </a:ext>
                  </a:extLst>
                </a:gridCol>
                <a:gridCol w="1056552">
                  <a:extLst>
                    <a:ext uri="{9D8B030D-6E8A-4147-A177-3AD203B41FA5}">
                      <a16:colId xmlns:a16="http://schemas.microsoft.com/office/drawing/2014/main" val="2715975874"/>
                    </a:ext>
                  </a:extLst>
                </a:gridCol>
                <a:gridCol w="1128269">
                  <a:extLst>
                    <a:ext uri="{9D8B030D-6E8A-4147-A177-3AD203B41FA5}">
                      <a16:colId xmlns:a16="http://schemas.microsoft.com/office/drawing/2014/main" val="130721190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1085822027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239963805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17698037"/>
                    </a:ext>
                  </a:extLst>
                </a:gridCol>
              </a:tblGrid>
              <a:tr h="389473">
                <a:tc rowSpan="2">
                  <a:txBody>
                    <a:bodyPr/>
                    <a:lstStyle/>
                    <a:p>
                      <a:pPr algn="ctr"/>
                      <a:r>
                        <a:rPr lang="en-IN"/>
                        <a:t>Type of Tumor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/>
                        <a:t>Prompt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Dice Score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IOU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err="1"/>
                        <a:t>Avg</a:t>
                      </a:r>
                      <a:r>
                        <a:rPr lang="en-IN"/>
                        <a:t> Pixel Accuracy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09805"/>
                  </a:ext>
                </a:extLst>
              </a:tr>
              <a:tr h="3894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CenterPoint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MaxPoint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CenterPoint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MaxPoint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CenterPoint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MaxPoint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075505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0.47 (54%)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0.35 (40%)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0.39 (50%)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0.27 (35%)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0.94 (96%)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 0.89 (90%)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371884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 (20%)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0.18 (21%)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 (17%)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0.13 (18%)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0.83 (87%)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 0.77 (80%)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4735896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0.46 (53%)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0.34 (39%)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0.38 (49%)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0.27 (34%)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0.94 (96%)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 0.88 (89%)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093353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 (20%)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0.19 (23%)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 (16%)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0.14 (19%)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0.83 (87%)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 0.76 (80%)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95416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0.45 (66%)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0.32 (48%)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0.39 (66%)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 0.28 (47%)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0.69 (77%)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 0.62 (69%)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681429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0.28 (48%)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0.25 (42%)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0.21 (45%)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 0.18 (40%)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0.57 (70%)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 0.49 (60%)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11300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00200-9295-8B3A-A1BE-B26FE368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F025B-055C-932E-41FF-64639652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93CC84-A3EA-9DF7-C25D-A89B3D0E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3600"/>
              <a:t>ResNet34 (binary) &amp; </a:t>
            </a:r>
            <a:r>
              <a:rPr lang="en-IN" sz="3600" err="1"/>
              <a:t>GradCAM</a:t>
            </a:r>
            <a:endParaRPr lang="en-IN" sz="3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7DF94-736B-8C55-13E3-C15C9D491DCE}"/>
              </a:ext>
            </a:extLst>
          </p:cNvPr>
          <p:cNvSpPr txBox="1"/>
          <p:nvPr/>
        </p:nvSpPr>
        <p:spPr>
          <a:xfrm>
            <a:off x="1291328" y="5494417"/>
            <a:ext cx="739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All Values on Validation set, same data used in </a:t>
            </a:r>
            <a:r>
              <a:rPr lang="en-IN" err="1"/>
              <a:t>GradCAM</a:t>
            </a:r>
            <a:r>
              <a:rPr lang="en-IN"/>
              <a:t> and </a:t>
            </a:r>
            <a:r>
              <a:rPr lang="en-IN" err="1"/>
              <a:t>BreastSAM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BFA41-4E1B-AD55-4837-ADE6C23CF6CB}"/>
              </a:ext>
            </a:extLst>
          </p:cNvPr>
          <p:cNvSpPr txBox="1"/>
          <p:nvPr/>
        </p:nvSpPr>
        <p:spPr>
          <a:xfrm>
            <a:off x="485258" y="1291147"/>
            <a:ext cx="820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Point types: CenterPoint : </a:t>
            </a:r>
            <a:r>
              <a:rPr lang="en-IN" err="1"/>
              <a:t>Center</a:t>
            </a:r>
            <a:r>
              <a:rPr lang="en-IN"/>
              <a:t> point of mask, </a:t>
            </a:r>
            <a:r>
              <a:rPr lang="en-IN" err="1"/>
              <a:t>MaxPoint</a:t>
            </a:r>
            <a:r>
              <a:rPr lang="en-IN"/>
              <a:t> : Point of max CAM score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4A08B-9DD7-8D77-532F-AFAC5D02498B}"/>
              </a:ext>
            </a:extLst>
          </p:cNvPr>
          <p:cNvSpPr txBox="1"/>
          <p:nvPr/>
        </p:nvSpPr>
        <p:spPr>
          <a:xfrm>
            <a:off x="1409991" y="6265346"/>
            <a:ext cx="858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: 5 or more % better, red: 5 or more % worse, black : within 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3720E-CCAD-2457-E909-4A3805500046}"/>
              </a:ext>
            </a:extLst>
          </p:cNvPr>
          <p:cNvSpPr txBox="1"/>
          <p:nvPr/>
        </p:nvSpPr>
        <p:spPr>
          <a:xfrm>
            <a:off x="2344645" y="5833715"/>
            <a:ext cx="739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/>
              <a:t>CenterPoint is better than </a:t>
            </a:r>
            <a:r>
              <a:rPr lang="en-IN" sz="2400" b="1" err="1"/>
              <a:t>MaxPoint</a:t>
            </a:r>
            <a:endParaRPr lang="en-IN" sz="2400" b="1"/>
          </a:p>
        </p:txBody>
      </p:sp>
    </p:spTree>
    <p:extLst>
      <p:ext uri="{BB962C8B-B14F-4D97-AF65-F5344CB8AC3E}">
        <p14:creationId xmlns:p14="http://schemas.microsoft.com/office/powerpoint/2010/main" val="3401412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369945C-9F5D-4E32-2E2B-A9DA2A4E39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7201533"/>
              </p:ext>
            </p:extLst>
          </p:nvPr>
        </p:nvGraphicFramePr>
        <p:xfrm>
          <a:off x="215155" y="1649506"/>
          <a:ext cx="8739286" cy="368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191">
                  <a:extLst>
                    <a:ext uri="{9D8B030D-6E8A-4147-A177-3AD203B41FA5}">
                      <a16:colId xmlns:a16="http://schemas.microsoft.com/office/drawing/2014/main" val="2883009167"/>
                    </a:ext>
                  </a:extLst>
                </a:gridCol>
                <a:gridCol w="899630">
                  <a:extLst>
                    <a:ext uri="{9D8B030D-6E8A-4147-A177-3AD203B41FA5}">
                      <a16:colId xmlns:a16="http://schemas.microsoft.com/office/drawing/2014/main" val="3163925152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834965748"/>
                    </a:ext>
                  </a:extLst>
                </a:gridCol>
                <a:gridCol w="1144353">
                  <a:extLst>
                    <a:ext uri="{9D8B030D-6E8A-4147-A177-3AD203B41FA5}">
                      <a16:colId xmlns:a16="http://schemas.microsoft.com/office/drawing/2014/main" val="2715975874"/>
                    </a:ext>
                  </a:extLst>
                </a:gridCol>
                <a:gridCol w="1040468">
                  <a:extLst>
                    <a:ext uri="{9D8B030D-6E8A-4147-A177-3AD203B41FA5}">
                      <a16:colId xmlns:a16="http://schemas.microsoft.com/office/drawing/2014/main" val="130721190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1085822027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239963805"/>
                    </a:ext>
                  </a:extLst>
                </a:gridCol>
                <a:gridCol w="1092411">
                  <a:extLst>
                    <a:ext uri="{9D8B030D-6E8A-4147-A177-3AD203B41FA5}">
                      <a16:colId xmlns:a16="http://schemas.microsoft.com/office/drawing/2014/main" val="317698037"/>
                    </a:ext>
                  </a:extLst>
                </a:gridCol>
              </a:tblGrid>
              <a:tr h="389473">
                <a:tc rowSpan="2"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Type of Tumor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Prompt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Avg Dice Score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Avg IOU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Avg Pixel Accuracy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09805"/>
                  </a:ext>
                </a:extLst>
              </a:tr>
              <a:tr h="3894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ResNet18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ResNet34(b)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ResNet18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ResNet34(b)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ResNet18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ResNet34(b)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075505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rgbClr val="C00000"/>
                          </a:solidFill>
                        </a:rPr>
                        <a:t>0.37 (43%)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0.47 (54%)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0.30 (39%)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0.39 (50%)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 (95%)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 (96%)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8371884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0.32 (39%)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0.17 (20%)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0.23 (33%)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0.12 (17%)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 (87%)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4735896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0.33(38%)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0.46 (53%)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0.27 (34%)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0.38 (49%)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 (94%)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 (96%)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093353"/>
                  </a:ext>
                </a:extLst>
              </a:tr>
              <a:tr h="672241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Box + 1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0.33(40%)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0.16 (20%)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0.24 (34%)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0.12 (16%)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 (91%)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 (87%)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95416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Benign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0.40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0.45 (66%)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0.35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0.39 (66%)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 (75%)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0.69 (77%)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6814299"/>
                  </a:ext>
                </a:extLst>
              </a:tr>
              <a:tr h="389473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Malignant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1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0.35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0.28 (48%)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009900"/>
                          </a:solidFill>
                          <a:latin typeface="+mn-lt"/>
                          <a:ea typeface="+mn-ea"/>
                          <a:cs typeface="+mn-cs"/>
                        </a:rPr>
                        <a:t>0.27 (59%)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0.21 (45%)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 (65%)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0.57 (70%)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11300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00200-9295-8B3A-A1BE-B26FE368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F025B-055C-932E-41FF-64639652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31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93CC84-A3EA-9DF7-C25D-A89B3D0E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988"/>
            <a:ext cx="7886700" cy="1325562"/>
          </a:xfrm>
        </p:spPr>
        <p:txBody>
          <a:bodyPr>
            <a:normAutofit/>
          </a:bodyPr>
          <a:lstStyle/>
          <a:p>
            <a:r>
              <a:rPr lang="en-IN" sz="2800"/>
              <a:t>ResNet18 (3 class) vs ResNet34 (binary)(</a:t>
            </a:r>
            <a:r>
              <a:rPr lang="en-IN" sz="2800" err="1"/>
              <a:t>centrePoint</a:t>
            </a:r>
            <a:r>
              <a:rPr lang="en-IN" sz="2800"/>
              <a:t>) </a:t>
            </a:r>
            <a:r>
              <a:rPr lang="en-IN" sz="2800" err="1"/>
              <a:t>GradCAM</a:t>
            </a:r>
            <a:r>
              <a:rPr lang="en-IN" sz="280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7DF94-736B-8C55-13E3-C15C9D491DCE}"/>
              </a:ext>
            </a:extLst>
          </p:cNvPr>
          <p:cNvSpPr txBox="1"/>
          <p:nvPr/>
        </p:nvSpPr>
        <p:spPr>
          <a:xfrm>
            <a:off x="1555479" y="6089810"/>
            <a:ext cx="7398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All Values on Validation set, same data used in </a:t>
            </a:r>
            <a:r>
              <a:rPr lang="en-IN" sz="1600" err="1"/>
              <a:t>GradCAM</a:t>
            </a:r>
            <a:r>
              <a:rPr lang="en-IN" sz="1600"/>
              <a:t> and </a:t>
            </a:r>
            <a:r>
              <a:rPr lang="en-IN" sz="1600" err="1"/>
              <a:t>BreastSAM</a:t>
            </a:r>
            <a:endParaRPr lang="en-IN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56148-8340-69FC-8A57-2B0C86A0538B}"/>
              </a:ext>
            </a:extLst>
          </p:cNvPr>
          <p:cNvSpPr txBox="1"/>
          <p:nvPr/>
        </p:nvSpPr>
        <p:spPr>
          <a:xfrm>
            <a:off x="1409991" y="6387678"/>
            <a:ext cx="858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: 5 or more % better, red: 5 or more % worse, black : within 5%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22298-66C9-BD15-0696-84B1478784C6}"/>
              </a:ext>
            </a:extLst>
          </p:cNvPr>
          <p:cNvSpPr txBox="1"/>
          <p:nvPr/>
        </p:nvSpPr>
        <p:spPr>
          <a:xfrm>
            <a:off x="941158" y="5330826"/>
            <a:ext cx="739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/>
              <a:t>Clear trend : binary classification better for benign and 3 class better for Malignant</a:t>
            </a:r>
          </a:p>
        </p:txBody>
      </p:sp>
    </p:spTree>
    <p:extLst>
      <p:ext uri="{BB962C8B-B14F-4D97-AF65-F5344CB8AC3E}">
        <p14:creationId xmlns:p14="http://schemas.microsoft.com/office/powerpoint/2010/main" val="1092240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50" y="1692811"/>
            <a:ext cx="6375998" cy="2364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432" y="3952337"/>
            <a:ext cx="6375995" cy="23646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776537-2C8D-56A7-2B24-DA4AA4D19133}"/>
              </a:ext>
            </a:extLst>
          </p:cNvPr>
          <p:cNvSpPr txBox="1">
            <a:spLocks/>
          </p:cNvSpPr>
          <p:nvPr/>
        </p:nvSpPr>
        <p:spPr>
          <a:xfrm>
            <a:off x="628650" y="407988"/>
            <a:ext cx="7886700" cy="78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/>
              <a:t>ResNet34 (binary) </a:t>
            </a:r>
            <a:r>
              <a:rPr lang="en-IN" sz="3600" err="1"/>
              <a:t>GradCAM</a:t>
            </a:r>
            <a:r>
              <a:rPr lang="en-IN" sz="3600"/>
              <a:t> correct pred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C8BD5-5095-50D2-0229-A57E847D91D7}"/>
              </a:ext>
            </a:extLst>
          </p:cNvPr>
          <p:cNvSpPr txBox="1"/>
          <p:nvPr/>
        </p:nvSpPr>
        <p:spPr>
          <a:xfrm>
            <a:off x="2003305" y="1417524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C34DD-2F0E-4362-F8DD-3A2BDBBDFA1D}"/>
              </a:ext>
            </a:extLst>
          </p:cNvPr>
          <p:cNvSpPr txBox="1"/>
          <p:nvPr/>
        </p:nvSpPr>
        <p:spPr>
          <a:xfrm>
            <a:off x="1932083" y="1094813"/>
            <a:ext cx="57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Class 0- Normal, Class 1 - </a:t>
            </a:r>
            <a:r>
              <a:rPr lang="en-IN" err="1"/>
              <a:t>Abnornal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DEEC1-3B76-1F82-9761-16A74502A045}"/>
              </a:ext>
            </a:extLst>
          </p:cNvPr>
          <p:cNvSpPr txBox="1"/>
          <p:nvPr/>
        </p:nvSpPr>
        <p:spPr>
          <a:xfrm>
            <a:off x="1659467" y="620390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28921-F5FF-987F-892B-DB608F15847D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073EF-5DEA-9089-26A2-133476F80566}"/>
              </a:ext>
            </a:extLst>
          </p:cNvPr>
          <p:cNvSpPr txBox="1"/>
          <p:nvPr/>
        </p:nvSpPr>
        <p:spPr>
          <a:xfrm>
            <a:off x="7675333" y="2026176"/>
            <a:ext cx="11684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Even classification is binary, good cams\ and prompts are generated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413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51" y="1692811"/>
            <a:ext cx="6375996" cy="2364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433" y="3952337"/>
            <a:ext cx="6375993" cy="23646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776537-2C8D-56A7-2B24-DA4AA4D19133}"/>
              </a:ext>
            </a:extLst>
          </p:cNvPr>
          <p:cNvSpPr txBox="1">
            <a:spLocks/>
          </p:cNvSpPr>
          <p:nvPr/>
        </p:nvSpPr>
        <p:spPr>
          <a:xfrm>
            <a:off x="628650" y="407988"/>
            <a:ext cx="7886700" cy="78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/>
              <a:t>ResNet34 (binary) </a:t>
            </a:r>
            <a:r>
              <a:rPr lang="en-IN" sz="3600" err="1"/>
              <a:t>GradCAM</a:t>
            </a:r>
            <a:r>
              <a:rPr lang="en-IN" sz="3600"/>
              <a:t> correct pred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C8BD5-5095-50D2-0229-A57E847D91D7}"/>
              </a:ext>
            </a:extLst>
          </p:cNvPr>
          <p:cNvSpPr txBox="1"/>
          <p:nvPr/>
        </p:nvSpPr>
        <p:spPr>
          <a:xfrm>
            <a:off x="2003305" y="1417524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C34DD-2F0E-4362-F8DD-3A2BDBBDFA1D}"/>
              </a:ext>
            </a:extLst>
          </p:cNvPr>
          <p:cNvSpPr txBox="1"/>
          <p:nvPr/>
        </p:nvSpPr>
        <p:spPr>
          <a:xfrm>
            <a:off x="1932083" y="1094813"/>
            <a:ext cx="57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Class 0- Normal, Class 1 - </a:t>
            </a:r>
            <a:r>
              <a:rPr lang="en-IN" err="1"/>
              <a:t>Abnornal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DEEC1-3B76-1F82-9761-16A74502A045}"/>
              </a:ext>
            </a:extLst>
          </p:cNvPr>
          <p:cNvSpPr txBox="1"/>
          <p:nvPr/>
        </p:nvSpPr>
        <p:spPr>
          <a:xfrm>
            <a:off x="1659467" y="620390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28921-F5FF-987F-892B-DB608F15847D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E7C94-6E0C-D581-6B66-D0016F943962}"/>
              </a:ext>
            </a:extLst>
          </p:cNvPr>
          <p:cNvSpPr txBox="1"/>
          <p:nvPr/>
        </p:nvSpPr>
        <p:spPr>
          <a:xfrm>
            <a:off x="7611532" y="2026176"/>
            <a:ext cx="146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models predicts normal class, CAM tries to look towards boundary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397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51" y="1692811"/>
            <a:ext cx="6375996" cy="2364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433" y="3952337"/>
            <a:ext cx="6375993" cy="23646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776537-2C8D-56A7-2B24-DA4AA4D19133}"/>
              </a:ext>
            </a:extLst>
          </p:cNvPr>
          <p:cNvSpPr txBox="1">
            <a:spLocks/>
          </p:cNvSpPr>
          <p:nvPr/>
        </p:nvSpPr>
        <p:spPr>
          <a:xfrm>
            <a:off x="628650" y="407988"/>
            <a:ext cx="7886700" cy="78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/>
              <a:t>ResNet34 (binary) </a:t>
            </a:r>
            <a:r>
              <a:rPr lang="en-IN" sz="3600" err="1"/>
              <a:t>GradCAM</a:t>
            </a:r>
            <a:r>
              <a:rPr lang="en-IN" sz="3600"/>
              <a:t> wrong pred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C8BD5-5095-50D2-0229-A57E847D91D7}"/>
              </a:ext>
            </a:extLst>
          </p:cNvPr>
          <p:cNvSpPr txBox="1"/>
          <p:nvPr/>
        </p:nvSpPr>
        <p:spPr>
          <a:xfrm>
            <a:off x="2003305" y="1417524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C34DD-2F0E-4362-F8DD-3A2BDBBDFA1D}"/>
              </a:ext>
            </a:extLst>
          </p:cNvPr>
          <p:cNvSpPr txBox="1"/>
          <p:nvPr/>
        </p:nvSpPr>
        <p:spPr>
          <a:xfrm>
            <a:off x="1932083" y="1094813"/>
            <a:ext cx="57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Class 0- Normal, Class 1 - </a:t>
            </a:r>
            <a:r>
              <a:rPr lang="en-IN" err="1"/>
              <a:t>Abnornal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DEEC1-3B76-1F82-9761-16A74502A045}"/>
              </a:ext>
            </a:extLst>
          </p:cNvPr>
          <p:cNvSpPr txBox="1"/>
          <p:nvPr/>
        </p:nvSpPr>
        <p:spPr>
          <a:xfrm>
            <a:off x="1659467" y="620390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28921-F5FF-987F-892B-DB608F15847D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E4B6A-6A22-F22C-098E-58E47367584E}"/>
              </a:ext>
            </a:extLst>
          </p:cNvPr>
          <p:cNvSpPr txBox="1"/>
          <p:nvPr/>
        </p:nvSpPr>
        <p:spPr>
          <a:xfrm>
            <a:off x="7651008" y="4285701"/>
            <a:ext cx="146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models </a:t>
            </a:r>
            <a:r>
              <a:rPr lang="en-US" b="1"/>
              <a:t>predicts</a:t>
            </a:r>
            <a:r>
              <a:rPr lang="en-US"/>
              <a:t> normal class, CAM tries to look towards boundary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628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0481-BA47-6E6A-39ED-1F39A85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0B62-D749-DEFD-54D2-FE87E14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AED7A-92AF-C491-254E-48F746F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51" y="1692811"/>
            <a:ext cx="6375996" cy="2364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FC788-207B-A27D-4ADD-DA12F6882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433" y="3970908"/>
            <a:ext cx="6375993" cy="23275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776537-2C8D-56A7-2B24-DA4AA4D19133}"/>
              </a:ext>
            </a:extLst>
          </p:cNvPr>
          <p:cNvSpPr txBox="1">
            <a:spLocks/>
          </p:cNvSpPr>
          <p:nvPr/>
        </p:nvSpPr>
        <p:spPr>
          <a:xfrm>
            <a:off x="628650" y="407988"/>
            <a:ext cx="7886700" cy="78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/>
              <a:t>ResNet34 (binary) </a:t>
            </a:r>
            <a:r>
              <a:rPr lang="en-IN" sz="3600" err="1"/>
              <a:t>GradCAM</a:t>
            </a:r>
            <a:r>
              <a:rPr lang="en-IN" sz="3600"/>
              <a:t> difficulties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C8BD5-5095-50D2-0229-A57E847D91D7}"/>
              </a:ext>
            </a:extLst>
          </p:cNvPr>
          <p:cNvSpPr txBox="1"/>
          <p:nvPr/>
        </p:nvSpPr>
        <p:spPr>
          <a:xfrm>
            <a:off x="1898602" y="1012039"/>
            <a:ext cx="55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Green – </a:t>
            </a:r>
            <a:r>
              <a:rPr lang="en-IN" err="1"/>
              <a:t>Center</a:t>
            </a:r>
            <a:r>
              <a:rPr lang="en-IN"/>
              <a:t> of mask, Red – Point of max CAM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DEEC1-3B76-1F82-9761-16A74502A045}"/>
              </a:ext>
            </a:extLst>
          </p:cNvPr>
          <p:cNvSpPr txBox="1"/>
          <p:nvPr/>
        </p:nvSpPr>
        <p:spPr>
          <a:xfrm>
            <a:off x="1450063" y="1418414"/>
            <a:ext cx="58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        CAMs                  Extracted Prompts              GT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28921-F5FF-987F-892B-DB608F15847D}"/>
              </a:ext>
            </a:extLst>
          </p:cNvPr>
          <p:cNvSpPr txBox="1"/>
          <p:nvPr/>
        </p:nvSpPr>
        <p:spPr>
          <a:xfrm>
            <a:off x="3248061" y="6477916"/>
            <a:ext cx="33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*Examples from validation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A0EE0-50B4-FC4E-46FA-4C3B18BEB2FF}"/>
              </a:ext>
            </a:extLst>
          </p:cNvPr>
          <p:cNvSpPr txBox="1"/>
          <p:nvPr/>
        </p:nvSpPr>
        <p:spPr>
          <a:xfrm>
            <a:off x="2428239" y="6203519"/>
            <a:ext cx="481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White part is generated segmentation mask !</a:t>
            </a:r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6B40F-EA19-9C6E-6461-3D30FD090864}"/>
              </a:ext>
            </a:extLst>
          </p:cNvPr>
          <p:cNvSpPr txBox="1"/>
          <p:nvPr/>
        </p:nvSpPr>
        <p:spPr>
          <a:xfrm>
            <a:off x="7768909" y="1721320"/>
            <a:ext cx="12293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Generated prompts are good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09315-2616-4F43-F798-84D69972709B}"/>
              </a:ext>
            </a:extLst>
          </p:cNvPr>
          <p:cNvCxnSpPr>
            <a:stCxn id="15" idx="1"/>
          </p:cNvCxnSpPr>
          <p:nvPr/>
        </p:nvCxnSpPr>
        <p:spPr>
          <a:xfrm flipH="1">
            <a:off x="5242095" y="2182985"/>
            <a:ext cx="2526814" cy="287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7CD81B-A80F-A1E5-B532-8AFBB8064F22}"/>
              </a:ext>
            </a:extLst>
          </p:cNvPr>
          <p:cNvSpPr txBox="1"/>
          <p:nvPr/>
        </p:nvSpPr>
        <p:spPr>
          <a:xfrm>
            <a:off x="7671612" y="3786862"/>
            <a:ext cx="157709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Still,</a:t>
            </a:r>
          </a:p>
          <a:p>
            <a:r>
              <a:rPr lang="en-IN"/>
              <a:t>Segments everything except the </a:t>
            </a:r>
            <a:r>
              <a:rPr lang="en-IN" err="1"/>
              <a:t>tumor</a:t>
            </a:r>
            <a:r>
              <a:rPr lang="en-IN"/>
              <a:t>, (like doing reverse of what is </a:t>
            </a:r>
            <a:r>
              <a:rPr lang="en-IN" err="1"/>
              <a:t>req</a:t>
            </a:r>
            <a:r>
              <a:rPr lang="en-IN"/>
              <a:t> !!)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A68714-22EC-D549-95CC-4C1E21073BAC}"/>
              </a:ext>
            </a:extLst>
          </p:cNvPr>
          <p:cNvCxnSpPr>
            <a:cxnSpLocks/>
          </p:cNvCxnSpPr>
          <p:nvPr/>
        </p:nvCxnSpPr>
        <p:spPr>
          <a:xfrm flipH="1">
            <a:off x="5165313" y="4258897"/>
            <a:ext cx="2446219" cy="403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F5D8A1-9EAF-DCB4-73A0-4E3AF9CA2D83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7301240" y="4746504"/>
            <a:ext cx="370372" cy="194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528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1734-C01B-7052-A7C6-6F1F05A0C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Conclusion: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F7302-9805-8F56-EAC7-370A79B1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3840"/>
            <a:ext cx="7886700" cy="5059680"/>
          </a:xfrm>
        </p:spPr>
        <p:txBody>
          <a:bodyPr>
            <a:normAutofit/>
          </a:bodyPr>
          <a:lstStyle/>
          <a:p>
            <a:r>
              <a:rPr lang="en-US"/>
              <a:t>Able to achieve DICE (~0.45 for benign and ~0.39  for malignant) ( ~65% and ~60% of </a:t>
            </a:r>
            <a:r>
              <a:rPr lang="en-US" err="1"/>
              <a:t>BreastSAM</a:t>
            </a:r>
            <a:r>
              <a:rPr lang="en-US"/>
              <a:t>)</a:t>
            </a:r>
          </a:p>
          <a:p>
            <a:r>
              <a:rPr lang="en-US"/>
              <a:t>More than 5 % increase in IOU and DICE when center point is used over max-point.</a:t>
            </a:r>
          </a:p>
          <a:p>
            <a:r>
              <a:rPr lang="en-US"/>
              <a:t>Smaller threshold (bigger box) leads drop in performance. Also, affects location of center point of mask.</a:t>
            </a:r>
          </a:p>
          <a:p>
            <a:r>
              <a:rPr lang="en-US" err="1"/>
              <a:t>GradCAM</a:t>
            </a:r>
            <a:r>
              <a:rPr lang="en-US"/>
              <a:t> performs better than </a:t>
            </a:r>
            <a:r>
              <a:rPr lang="en-US" err="1"/>
              <a:t>GradCAM</a:t>
            </a:r>
            <a:r>
              <a:rPr lang="en-US"/>
              <a:t>++.</a:t>
            </a:r>
          </a:p>
          <a:p>
            <a:r>
              <a:rPr lang="en-US"/>
              <a:t>Resnet18 (3 class) generated prompts work well for Benign, resnet34(b) generated prompts work well for Malignant. </a:t>
            </a:r>
          </a:p>
          <a:p>
            <a:endParaRPr lang="en-US"/>
          </a:p>
          <a:p>
            <a:endParaRPr lang="en-US"/>
          </a:p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64807-8592-2ACD-3D88-4FAF8A3F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26F45-3C5C-8D42-3623-BD65520B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6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B57A6-384D-08B9-243A-F2836CACD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B01A-C628-8689-7C91-68446311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References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2FCAFB9-F35E-EA7F-3639-6D652DB39C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991494"/>
              </p:ext>
            </p:extLst>
          </p:nvPr>
        </p:nvGraphicFramePr>
        <p:xfrm>
          <a:off x="628650" y="1587141"/>
          <a:ext cx="7824315" cy="4262037"/>
        </p:xfrm>
        <a:graphic>
          <a:graphicData uri="http://schemas.openxmlformats.org/drawingml/2006/table">
            <a:tbl>
              <a:tblPr firstRow="1" firstCol="1" bandRow="1"/>
              <a:tblGrid>
                <a:gridCol w="300936">
                  <a:extLst>
                    <a:ext uri="{9D8B030D-6E8A-4147-A177-3AD203B41FA5}">
                      <a16:colId xmlns:a16="http://schemas.microsoft.com/office/drawing/2014/main" val="2974072326"/>
                    </a:ext>
                  </a:extLst>
                </a:gridCol>
                <a:gridCol w="7523379">
                  <a:extLst>
                    <a:ext uri="{9D8B030D-6E8A-4147-A177-3AD203B41FA5}">
                      <a16:colId xmlns:a16="http://schemas.microsoft.com/office/drawing/2014/main" val="3388188482"/>
                    </a:ext>
                  </a:extLst>
                </a:gridCol>
              </a:tblGrid>
              <a:tr h="327849"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[1]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A. Kirillov </a:t>
                      </a:r>
                      <a:r>
                        <a:rPr lang="en-IN" sz="2000" i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et al.</a:t>
                      </a:r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, ‘Segment Anything’, </a:t>
                      </a:r>
                      <a:r>
                        <a:rPr lang="en-IN" sz="2000" i="1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arXiv</a:t>
                      </a:r>
                      <a:r>
                        <a:rPr lang="en-IN" sz="2000" i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[cs.CV]</a:t>
                      </a:r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 2023.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581891"/>
                  </a:ext>
                </a:extLst>
              </a:tr>
              <a:tr h="983547"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[2]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M. Hu, Y. Li, and X. Yang, ‘BreastSAM: A Study of Segment Anything Model for Breast Tumor Detection in Ultrasound Images’, </a:t>
                      </a:r>
                      <a:r>
                        <a:rPr lang="en-IN" sz="2000" i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arXiv [eess.IV]</a:t>
                      </a:r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 2023.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15100"/>
                  </a:ext>
                </a:extLst>
              </a:tr>
              <a:tr h="655698"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[3]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J. Ma, Y. He, F. Li, L. Han, C. You, and B. Wang, ‘Segment Anything in Medical Images’, </a:t>
                      </a:r>
                      <a:r>
                        <a:rPr lang="en-IN" sz="2000" i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arXiv [eess.IV]</a:t>
                      </a:r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 2023.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392346"/>
                  </a:ext>
                </a:extLst>
              </a:tr>
              <a:tr h="655698"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[4]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Q. Wu, Y. Zhang, and M. </a:t>
                      </a:r>
                      <a:r>
                        <a:rPr lang="en-IN" sz="2000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Elbatel</a:t>
                      </a:r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, ‘Self-Prompting Large Vision Models for Few-Shot Medical Image Segmentation’, </a:t>
                      </a:r>
                      <a:r>
                        <a:rPr lang="en-IN" sz="2000" i="1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arXiv</a:t>
                      </a:r>
                      <a:r>
                        <a:rPr lang="en-IN" sz="2000" i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[cs.CV]</a:t>
                      </a:r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 2023.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6734117"/>
                  </a:ext>
                </a:extLst>
              </a:tr>
              <a:tr h="983547"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[5]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S. Na, Y. Guo, F. Jiang, H. Ma, and J. Huang, ‘Segment Any Cell: A SAM-based Auto-prompting Fine-tuning Framework for Nuclei Segmentation’, </a:t>
                      </a:r>
                      <a:r>
                        <a:rPr lang="en-IN" sz="2000" i="1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arXiv</a:t>
                      </a:r>
                      <a:r>
                        <a:rPr lang="en-IN" sz="2000" i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[</a:t>
                      </a:r>
                      <a:r>
                        <a:rPr lang="en-IN" sz="2000" i="1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eess.IV</a:t>
                      </a:r>
                      <a:r>
                        <a:rPr lang="en-IN" sz="2000" i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]</a:t>
                      </a:r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 2024.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780025"/>
                  </a:ext>
                </a:extLst>
              </a:tr>
              <a:tr h="655698"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[6]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W. Al-</a:t>
                      </a:r>
                      <a:r>
                        <a:rPr lang="en-IN" sz="2000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Dhabyani</a:t>
                      </a:r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, M. Gomaa, H. Khaled, and A. Fahmy, ‘Dataset of breast ultrasound images’, </a:t>
                      </a:r>
                      <a:r>
                        <a:rPr lang="en-IN" sz="2000" i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Data in Brief</a:t>
                      </a:r>
                      <a:r>
                        <a:rPr lang="en-IN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, vol. 28, p. 104863, 2020.</a:t>
                      </a:r>
                      <a:endParaRPr lang="en-IN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71889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B1E55-0208-EEA4-79E0-8A829C7B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6C4E-164A-4037-A4CB-44C9B7399DDD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3ACCD-F3AF-4BCC-4B15-816B8FC0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87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B57A6-384D-08B9-243A-F2836CACD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B01A-C628-8689-7C91-68446311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References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2FCAFB9-F35E-EA7F-3639-6D652DB39C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332814"/>
              </p:ext>
            </p:extLst>
          </p:nvPr>
        </p:nvGraphicFramePr>
        <p:xfrm>
          <a:off x="628650" y="1412638"/>
          <a:ext cx="7824315" cy="914400"/>
        </p:xfrm>
        <a:graphic>
          <a:graphicData uri="http://schemas.openxmlformats.org/drawingml/2006/table">
            <a:tbl>
              <a:tblPr firstRow="1" firstCol="1" bandRow="1"/>
              <a:tblGrid>
                <a:gridCol w="418373">
                  <a:extLst>
                    <a:ext uri="{9D8B030D-6E8A-4147-A177-3AD203B41FA5}">
                      <a16:colId xmlns:a16="http://schemas.microsoft.com/office/drawing/2014/main" val="2974072326"/>
                    </a:ext>
                  </a:extLst>
                </a:gridCol>
                <a:gridCol w="7405942">
                  <a:extLst>
                    <a:ext uri="{9D8B030D-6E8A-4147-A177-3AD203B41FA5}">
                      <a16:colId xmlns:a16="http://schemas.microsoft.com/office/drawing/2014/main" val="3388188482"/>
                    </a:ext>
                  </a:extLst>
                </a:gridCol>
              </a:tblGrid>
              <a:tr h="32784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[7]</a:t>
                      </a: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H. Wang et al., ‘Score-CAM: Score-Weighted Visual Explanations for Convolutional Neural Networks’, </a:t>
                      </a:r>
                      <a:r>
                        <a:rPr lang="en-IN" sz="20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arXiv</a:t>
                      </a:r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[cs.CV]. 2020.</a:t>
                      </a:r>
                    </a:p>
                    <a:p>
                      <a:pPr marL="0" algn="l" defTabSz="914400" rtl="0" eaLnBrk="1" latinLnBrk="0" hangingPunct="1"/>
                      <a:endParaRPr lang="en-I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58189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B1E55-0208-EEA4-79E0-8A829C7B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6C4E-164A-4037-A4CB-44C9B7399DDD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3ACCD-F3AF-4BCC-4B15-816B8FC0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E3D7375-5464-866F-E0FB-87E0C52BF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089723"/>
              </p:ext>
            </p:extLst>
          </p:nvPr>
        </p:nvGraphicFramePr>
        <p:xfrm>
          <a:off x="597457" y="2140038"/>
          <a:ext cx="7886700" cy="426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3526">
                  <a:extLst>
                    <a:ext uri="{9D8B030D-6E8A-4147-A177-3AD203B41FA5}">
                      <a16:colId xmlns:a16="http://schemas.microsoft.com/office/drawing/2014/main" val="1314044076"/>
                    </a:ext>
                  </a:extLst>
                </a:gridCol>
                <a:gridCol w="7423174">
                  <a:extLst>
                    <a:ext uri="{9D8B030D-6E8A-4147-A177-3AD203B41FA5}">
                      <a16:colId xmlns:a16="http://schemas.microsoft.com/office/drawing/2014/main" val="275096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[8]</a:t>
                      </a: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R. R. </a:t>
                      </a:r>
                      <a:r>
                        <a:rPr lang="en-IN" sz="20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Selvaraju</a:t>
                      </a:r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M. Cogswell, A. Das, R. </a:t>
                      </a:r>
                      <a:r>
                        <a:rPr lang="en-IN" sz="20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Vedantam</a:t>
                      </a:r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D. Parikh, and D. Batra, ‘Grad-CAM: Visual Explanations from Deep Networks via Gradient-Based Localization’, International Journal of Computer Vision, vol. 128, no. 2, 2019.</a:t>
                      </a: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569829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</a:rPr>
                        <a:t>[9]</a:t>
                      </a:r>
                      <a:endParaRPr lang="en-I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A. </a:t>
                      </a:r>
                      <a:r>
                        <a:rPr lang="en-IN" sz="20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Chattopadhay</a:t>
                      </a:r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, A. Sarkar, P. </a:t>
                      </a:r>
                      <a:r>
                        <a:rPr lang="en-IN" sz="20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Howlader</a:t>
                      </a:r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, and V. N. Balasubramanian, ‘Grad-CAM++: Generalized Gradient-Based Visual Explanations for Deep Convolutional Networks’, in 2018 IEEE Winter Conference on Applications of Computer Vision (WACV), 2018.</a:t>
                      </a:r>
                      <a:endParaRPr lang="en-I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701237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</a:rPr>
                        <a:t>[10]</a:t>
                      </a:r>
                      <a:endParaRPr lang="en-I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F.-G. Fernandez, ‘TorchCAM: class activation explorer’, Mar-2020. [Online]. Available: </a:t>
                      </a:r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https://github.com/frgfm/torch-cam</a:t>
                      </a:r>
                      <a:endParaRPr lang="en-IN" sz="2000" kern="120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I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364910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[11]</a:t>
                      </a: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Piotr </a:t>
                      </a:r>
                      <a:r>
                        <a:rPr lang="en-US" sz="20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Skalski</a:t>
                      </a: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(Jan 22, 2024). How to Use the Segment Anything Model (SAM). </a:t>
                      </a:r>
                      <a:r>
                        <a:rPr lang="en-US" sz="20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Roboflow</a:t>
                      </a: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Blog: https://blog.roboflow.com/how-to-use-segment-anything-model-sam/</a:t>
                      </a:r>
                      <a:endParaRPr lang="en-IN" sz="20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2769560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87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B96E-09C0-A81F-9F88-42C418EC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44DD-4082-D730-C717-2E4D5F4D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/>
              <a:t>Thank You!</a:t>
            </a:r>
            <a:br>
              <a:rPr lang="en-IN" sz="3600"/>
            </a:br>
            <a:r>
              <a:rPr lang="en-IN" sz="3600"/>
              <a:t>Any Questions ???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D81F3-09ED-1E6D-3AB7-25C371E5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AABC9-0D2B-4DF2-B4BE-B4C3187D5D61}" type="datetime5">
              <a:rPr lang="en-US" smtClean="0"/>
              <a:t>1-May-24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4BB9C-CD5E-D1EE-23F3-7060C691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8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348F4-6464-90D5-9584-F0E3C425A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B842-EC37-8C57-A626-06D61B18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Proposed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66462-E676-7C9A-6F87-E08457A47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We will explore approaches such class activation maps to generate visual prompts for foundation model (SAM), in a weakly supervised setting.</a:t>
            </a:r>
          </a:p>
          <a:p>
            <a:r>
              <a:rPr lang="en-US" sz="2400"/>
              <a:t>This work will also involve evaluating accuracy of the downstream segmentation tasks with respect to </a:t>
            </a:r>
            <a:r>
              <a:rPr lang="en-US" sz="2400" err="1"/>
              <a:t>BreastSAM</a:t>
            </a:r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810ED-F681-727B-3D05-7E9C71355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C77E9-8626-4963-ADA7-28A43BFA6DE6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8AC0F-88F1-2EB5-FB0F-7117E9BF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0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E1EEF-6CA3-397E-0F4E-418A9F756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48AA-C28E-C694-43F7-08346D1C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Dataset and Evaluation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9341-24D3-1F5C-0806-967858B27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We use Breast Ultrasound Images from BUSI dataset [</a:t>
            </a:r>
            <a:r>
              <a:rPr lang="en-US" sz="2400">
                <a:hlinkClick r:id="rId2" action="ppaction://hlinksldjump"/>
              </a:rPr>
              <a:t>6</a:t>
            </a:r>
            <a:r>
              <a:rPr lang="en-US" sz="2400"/>
              <a:t>] for initial validation of our method. </a:t>
            </a:r>
          </a:p>
          <a:p>
            <a:endParaRPr lang="en-US" sz="2400"/>
          </a:p>
          <a:p>
            <a:r>
              <a:rPr lang="en-US" sz="2400"/>
              <a:t>Prompts generated should be such that segmentation performance is comparable with results of </a:t>
            </a:r>
            <a:r>
              <a:rPr lang="en-US" sz="2400" err="1"/>
              <a:t>BreastSAM</a:t>
            </a:r>
            <a:r>
              <a:rPr lang="en-US" sz="2400"/>
              <a:t> [</a:t>
            </a:r>
            <a:r>
              <a:rPr lang="en-US" sz="2400">
                <a:hlinkClick r:id="rId2" action="ppaction://hlinksldjump"/>
              </a:rPr>
              <a:t>2</a:t>
            </a:r>
            <a:r>
              <a:rPr lang="en-US" sz="2400"/>
              <a:t>]</a:t>
            </a:r>
          </a:p>
          <a:p>
            <a:r>
              <a:rPr lang="en-US" sz="2400"/>
              <a:t>Hence, we will use the same metrics of </a:t>
            </a:r>
            <a:r>
              <a:rPr lang="en-US" sz="2400" err="1"/>
              <a:t>BreastSAM</a:t>
            </a:r>
            <a:r>
              <a:rPr lang="en-US" sz="2400"/>
              <a:t> [</a:t>
            </a:r>
            <a:r>
              <a:rPr lang="en-US" sz="2400">
                <a:hlinkClick r:id="rId2" action="ppaction://hlinksldjump"/>
              </a:rPr>
              <a:t>2</a:t>
            </a:r>
            <a:r>
              <a:rPr lang="en-US" sz="2400"/>
              <a:t>]</a:t>
            </a:r>
          </a:p>
          <a:p>
            <a:endParaRPr lang="en-US" sz="2400"/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536FA-9F5C-83E4-BD8A-6B6CA98D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C160D-4122-4773-97FF-0ED5EEB92B5C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166-8746-7E90-64C2-3E7A382C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3BE30-253E-786C-3285-D8B4776D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568825"/>
            <a:ext cx="7886700" cy="107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6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8FD3-652E-6E26-597A-C248EB66F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BUSI Dataset Details:</a:t>
            </a:r>
          </a:p>
          <a:p>
            <a:pPr lvl="1"/>
            <a:r>
              <a:rPr lang="en-US"/>
              <a:t>breast ultrasound images collected in 2018 from 600 female patients, ranging in age from 25 to 75 years</a:t>
            </a:r>
            <a:endParaRPr lang="en-IN"/>
          </a:p>
          <a:p>
            <a:pPr lvl="1"/>
            <a:r>
              <a:rPr lang="en-US"/>
              <a:t>780 PNG images, with an average size of 500 x 500 pixels</a:t>
            </a:r>
            <a:endParaRPr lang="en-IN"/>
          </a:p>
          <a:p>
            <a:pPr lvl="1"/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28464-EB02-981A-F464-EE1D8232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4E916-EB1A-10F3-2413-56E7D574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5A3A4FE-09E2-6CBF-141C-30B9AA731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166588"/>
              </p:ext>
            </p:extLst>
          </p:nvPr>
        </p:nvGraphicFramePr>
        <p:xfrm>
          <a:off x="2357643" y="3475595"/>
          <a:ext cx="4555713" cy="3063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3A78B9B-405F-2F93-C636-5C4183C4B722}"/>
              </a:ext>
            </a:extLst>
          </p:cNvPr>
          <p:cNvSpPr txBox="1">
            <a:spLocks/>
          </p:cNvSpPr>
          <p:nvPr/>
        </p:nvSpPr>
        <p:spPr>
          <a:xfrm>
            <a:off x="781050" y="5605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/>
              <a:t>Dataset and 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46272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8FD3-652E-6E26-597A-C248EB66F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BUSI Dataset Details: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28464-EB02-981A-F464-EE1D8232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4E916-EB1A-10F3-2413-56E7D574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n ultrasound of a baby&#10;&#10;Description automatically generated">
            <a:extLst>
              <a:ext uri="{FF2B5EF4-FFF2-40B4-BE49-F238E27FC236}">
                <a16:creationId xmlns:a16="http://schemas.microsoft.com/office/drawing/2014/main" id="{C3BC519C-AA07-9DD1-FB42-9EAA33FD6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58" y="4705567"/>
            <a:ext cx="1788579" cy="1615596"/>
          </a:xfrm>
          <a:prstGeom prst="rect">
            <a:avLst/>
          </a:prstGeom>
        </p:spPr>
      </p:pic>
      <p:pic>
        <p:nvPicPr>
          <p:cNvPr id="10" name="Picture 9" descr="A close-up of a ultrasound&#10;&#10;Description automatically generated">
            <a:extLst>
              <a:ext uri="{FF2B5EF4-FFF2-40B4-BE49-F238E27FC236}">
                <a16:creationId xmlns:a16="http://schemas.microsoft.com/office/drawing/2014/main" id="{7D628EA4-DD85-6639-EAF8-45C7275C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678" y="4692380"/>
            <a:ext cx="1538019" cy="1698602"/>
          </a:xfrm>
          <a:prstGeom prst="rect">
            <a:avLst/>
          </a:prstGeom>
        </p:spPr>
      </p:pic>
      <p:pic>
        <p:nvPicPr>
          <p:cNvPr id="12" name="Picture 11" descr="A white outline of a country&#10;&#10;Description automatically generated">
            <a:extLst>
              <a:ext uri="{FF2B5EF4-FFF2-40B4-BE49-F238E27FC236}">
                <a16:creationId xmlns:a16="http://schemas.microsoft.com/office/drawing/2014/main" id="{5AC9A934-029D-231B-0906-5362DC1D7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855" y="4692380"/>
            <a:ext cx="1788579" cy="1615596"/>
          </a:xfrm>
          <a:prstGeom prst="rect">
            <a:avLst/>
          </a:prstGeom>
        </p:spPr>
      </p:pic>
      <p:pic>
        <p:nvPicPr>
          <p:cNvPr id="14" name="Picture 13" descr="A white blob on a black background&#10;&#10;Description automatically generated">
            <a:extLst>
              <a:ext uri="{FF2B5EF4-FFF2-40B4-BE49-F238E27FC236}">
                <a16:creationId xmlns:a16="http://schemas.microsoft.com/office/drawing/2014/main" id="{05B665DE-7449-E331-047C-BED2A2A18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259" y="4705567"/>
            <a:ext cx="1551366" cy="1698602"/>
          </a:xfrm>
          <a:prstGeom prst="rect">
            <a:avLst/>
          </a:prstGeom>
        </p:spPr>
      </p:pic>
      <p:pic>
        <p:nvPicPr>
          <p:cNvPr id="16" name="Picture 15" descr="A close-up of a body&#10;&#10;Description automatically generated">
            <a:extLst>
              <a:ext uri="{FF2B5EF4-FFF2-40B4-BE49-F238E27FC236}">
                <a16:creationId xmlns:a16="http://schemas.microsoft.com/office/drawing/2014/main" id="{86A3826C-DB46-9CC2-7C7C-16A22C7D1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19" y="2333914"/>
            <a:ext cx="1857408" cy="1761076"/>
          </a:xfrm>
          <a:prstGeom prst="rect">
            <a:avLst/>
          </a:prstGeom>
        </p:spPr>
      </p:pic>
      <p:pic>
        <p:nvPicPr>
          <p:cNvPr id="18" name="Picture 17" descr="A white circle in the sky&#10;&#10;Description automatically generated">
            <a:extLst>
              <a:ext uri="{FF2B5EF4-FFF2-40B4-BE49-F238E27FC236}">
                <a16:creationId xmlns:a16="http://schemas.microsoft.com/office/drawing/2014/main" id="{A24611D0-677F-4AA8-2183-53942E5C6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00" y="2333914"/>
            <a:ext cx="1857409" cy="1761076"/>
          </a:xfrm>
          <a:prstGeom prst="rect">
            <a:avLst/>
          </a:prstGeom>
        </p:spPr>
      </p:pic>
      <p:pic>
        <p:nvPicPr>
          <p:cNvPr id="20" name="Picture 19" descr="An ultrasound of a baby&#10;&#10;Description automatically generated">
            <a:extLst>
              <a:ext uri="{FF2B5EF4-FFF2-40B4-BE49-F238E27FC236}">
                <a16:creationId xmlns:a16="http://schemas.microsoft.com/office/drawing/2014/main" id="{0DBE19E6-A54E-168B-C711-E3C1A0FF8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76" y="2681791"/>
            <a:ext cx="1597889" cy="1368616"/>
          </a:xfrm>
          <a:prstGeom prst="rect">
            <a:avLst/>
          </a:prstGeom>
        </p:spPr>
      </p:pic>
      <p:pic>
        <p:nvPicPr>
          <p:cNvPr id="22" name="Picture 21" descr="A white light in the dark&#10;&#10;Description automatically generated">
            <a:extLst>
              <a:ext uri="{FF2B5EF4-FFF2-40B4-BE49-F238E27FC236}">
                <a16:creationId xmlns:a16="http://schemas.microsoft.com/office/drawing/2014/main" id="{F309BFAE-B0F9-91D8-419C-6670C17ABC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89" y="2709681"/>
            <a:ext cx="1612705" cy="13813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2EBC13-C4B7-BDB7-B470-DAEE3EB98385}"/>
              </a:ext>
            </a:extLst>
          </p:cNvPr>
          <p:cNvSpPr txBox="1"/>
          <p:nvPr/>
        </p:nvSpPr>
        <p:spPr>
          <a:xfrm>
            <a:off x="141831" y="2996767"/>
            <a:ext cx="19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Benign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3AC88B-F360-D5E1-8A34-69433ECC38F6}"/>
              </a:ext>
            </a:extLst>
          </p:cNvPr>
          <p:cNvSpPr txBox="1"/>
          <p:nvPr/>
        </p:nvSpPr>
        <p:spPr>
          <a:xfrm>
            <a:off x="79604" y="5220784"/>
            <a:ext cx="19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Malignant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E22D91-9A78-7354-A37F-91F0314C00F7}"/>
              </a:ext>
            </a:extLst>
          </p:cNvPr>
          <p:cNvSpPr txBox="1">
            <a:spLocks/>
          </p:cNvSpPr>
          <p:nvPr/>
        </p:nvSpPr>
        <p:spPr>
          <a:xfrm>
            <a:off x="781050" y="5605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v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/>
              <a:t>Dataset and 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280886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9350-230D-E0C8-9417-B76A5F2C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Previously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35053-A718-E17A-5B1B-A644AD78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Implemented </a:t>
            </a:r>
            <a:r>
              <a:rPr lang="en-IN" err="1"/>
              <a:t>BreastSAM</a:t>
            </a:r>
            <a:r>
              <a:rPr lang="en-IN"/>
              <a:t>, Couldn’t reproduce results when point is present </a:t>
            </a:r>
          </a:p>
          <a:p>
            <a:pPr lvl="1"/>
            <a:r>
              <a:rPr lang="en-IN"/>
              <a:t>Bug in code (Fixed. Able to reproduce Now)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A00F-444F-5360-249A-B50B531B5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FF674-8AD5-F711-342F-F47D0269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9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C509-BDA7-833B-9EBE-1D39AB02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Results and Discussion of </a:t>
            </a:r>
            <a:r>
              <a:rPr lang="en-IN" err="1"/>
              <a:t>BreastSAM</a:t>
            </a:r>
            <a:r>
              <a:rPr lang="en-IN"/>
              <a:t> (our </a:t>
            </a:r>
            <a:r>
              <a:rPr lang="en-IN" err="1"/>
              <a:t>impl</a:t>
            </a:r>
            <a:r>
              <a:rPr lang="en-IN"/>
              <a:t>.)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369945C-9F5D-4E32-2E2B-A9DA2A4E39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883009167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3163925152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834965748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0721190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08582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Type of </a:t>
                      </a:r>
                      <a:r>
                        <a:rPr lang="en-IN" err="1"/>
                        <a:t>Tumor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err="1"/>
                        <a:t>Avg</a:t>
                      </a:r>
                      <a:r>
                        <a:rPr lang="en-IN"/>
                        <a:t> Dice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err="1"/>
                        <a:t>Avg</a:t>
                      </a:r>
                      <a:r>
                        <a:rPr lang="en-IN"/>
                        <a:t> 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err="1"/>
                        <a:t>Avg</a:t>
                      </a:r>
                      <a:r>
                        <a:rPr lang="en-IN"/>
                        <a:t> Pixel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0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Benign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0.9836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7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Malignant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0.8231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0.7083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0.9548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73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Benign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Box + 1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sngStrike">
                          <a:solidFill>
                            <a:srgbClr val="FF0000"/>
                          </a:solidFill>
                        </a:rPr>
                        <a:t>0.6989</a:t>
                      </a:r>
                      <a:r>
                        <a:rPr lang="en-IN" strike="sngStrike"/>
                        <a:t> </a:t>
                      </a:r>
                      <a:r>
                        <a:rPr lang="en-IN" strike="noStrike"/>
                        <a:t> 0.8771</a:t>
                      </a:r>
                      <a:endParaRPr lang="en-IN" strike="sngStri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sngStrike">
                          <a:solidFill>
                            <a:srgbClr val="FF0000"/>
                          </a:solidFill>
                        </a:rPr>
                        <a:t>0.5974</a:t>
                      </a:r>
                      <a:r>
                        <a:rPr lang="en-IN" strike="sngStrike"/>
                        <a:t> </a:t>
                      </a:r>
                      <a:r>
                        <a:rPr lang="en-IN" strike="noStrike"/>
                        <a:t>0.79</a:t>
                      </a:r>
                      <a:endParaRPr lang="en-IN" strike="sngStri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sngStrike">
                          <a:solidFill>
                            <a:srgbClr val="FF0000"/>
                          </a:solidFill>
                        </a:rPr>
                        <a:t>0.644</a:t>
                      </a:r>
                      <a:r>
                        <a:rPr lang="en-IN" strike="sngStrike"/>
                        <a:t> </a:t>
                      </a:r>
                      <a:r>
                        <a:rPr lang="en-IN" strike="noStrike"/>
                        <a:t>0.9844</a:t>
                      </a:r>
                      <a:endParaRPr lang="en-IN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09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Malignant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Box + 1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sngStrike">
                          <a:solidFill>
                            <a:srgbClr val="FF0000"/>
                          </a:solidFill>
                        </a:rPr>
                        <a:t>0.7903</a:t>
                      </a:r>
                      <a:r>
                        <a:rPr lang="en-IN" strike="sngStrike"/>
                        <a:t> </a:t>
                      </a:r>
                      <a:r>
                        <a:rPr lang="en-IN" strike="noStrike"/>
                        <a:t> 0.8304</a:t>
                      </a:r>
                      <a:endParaRPr lang="en-IN" strike="sngStri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sngStrike">
                          <a:solidFill>
                            <a:srgbClr val="FF0000"/>
                          </a:solidFill>
                        </a:rPr>
                        <a:t>0.6829</a:t>
                      </a:r>
                      <a:r>
                        <a:rPr lang="en-IN" strike="noStrike"/>
                        <a:t> 0.7155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sngStrike">
                          <a:solidFill>
                            <a:srgbClr val="FF0000"/>
                          </a:solidFill>
                        </a:rPr>
                        <a:t>0.677</a:t>
                      </a:r>
                      <a:r>
                        <a:rPr lang="en-IN" strike="sngStrike"/>
                        <a:t> </a:t>
                      </a:r>
                      <a:r>
                        <a:rPr lang="en-IN" strike="noStrike"/>
                        <a:t>0.9551</a:t>
                      </a:r>
                      <a:endParaRPr lang="en-IN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5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Benign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0.6771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0.5896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0.8966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1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Malignant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0.4613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0.8071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1300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00200-9295-8B3A-A1BE-B26FE368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EDC8-2F4A-4428-8F92-1BC2DC94C669}" type="datetime5">
              <a:rPr lang="en-US" smtClean="0"/>
              <a:t>1-May-24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F025B-055C-932E-41FF-64639652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35FEF-F099-2268-668E-8DAA77BF6362}"/>
              </a:ext>
            </a:extLst>
          </p:cNvPr>
          <p:cNvSpPr txBox="1"/>
          <p:nvPr/>
        </p:nvSpPr>
        <p:spPr>
          <a:xfrm>
            <a:off x="677511" y="5800249"/>
            <a:ext cx="767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/>
              <a:t>Comparable Results : Can go ahead, SAM works for medical segmentation 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33C6D6-A113-3F7D-3E22-4F85DBD881A2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4936380"/>
          <a:ext cx="78867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8634755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3658524531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50271697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23268986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80801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Benign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err="1"/>
                        <a:t>BreastSAM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0.8567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0.7628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0.9795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60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Malignant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err="1"/>
                        <a:t>BreastSAM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0.8029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0.6805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trike="noStrike"/>
                        <a:t>0.9382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818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076662"/>
      </p:ext>
    </p:extLst>
  </p:cSld>
  <p:clrMapOvr>
    <a:masterClrMapping/>
  </p:clrMapOvr>
</p:sld>
</file>

<file path=ppt/theme/theme1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Sc-CDS-v2.potx" id="{59A8C1D1-1A3E-41D4-A4E0-35B357317F1F}" vid="{EC92949F-16A2-4175-BD07-89C1A4084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PPT1</Template>
  <Application>Microsoft Office PowerPoint</Application>
  <PresentationFormat>On-screen Show (4:3)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IISc-SERC-v2</vt:lpstr>
      <vt:lpstr>Automated extraction of optimal visual prompts for foundational models in medical image segmentation </vt:lpstr>
      <vt:lpstr>SAM: Promptable segmentation</vt:lpstr>
      <vt:lpstr>SAM: Promptable segmentation</vt:lpstr>
      <vt:lpstr>Proposed Approach</vt:lpstr>
      <vt:lpstr>Dataset and Evaluation Criteria</vt:lpstr>
      <vt:lpstr>PowerPoint Presentation</vt:lpstr>
      <vt:lpstr>PowerPoint Presentation</vt:lpstr>
      <vt:lpstr>Previously</vt:lpstr>
      <vt:lpstr>Results and Discussion of BreastSAM (our impl.)</vt:lpstr>
      <vt:lpstr>Previously</vt:lpstr>
      <vt:lpstr>VGG16 and ScoreCAM</vt:lpstr>
      <vt:lpstr>Current Status</vt:lpstr>
      <vt:lpstr>ResNet (3 class classification)</vt:lpstr>
      <vt:lpstr>ResNet (3 class classification)</vt:lpstr>
      <vt:lpstr>ResNet (3 class classification)</vt:lpstr>
      <vt:lpstr>ResNet18 (3 class) &amp; GradCAM</vt:lpstr>
      <vt:lpstr>ResNet18 (3 class) &amp; GradCAM++</vt:lpstr>
      <vt:lpstr>ResNet50 (3 class) &amp; GradCAM</vt:lpstr>
      <vt:lpstr>ResNet50 (3 class) &amp; GradCAM++</vt:lpstr>
      <vt:lpstr>ResNet18 vs ResNet50 GradCAM </vt:lpstr>
      <vt:lpstr>ResNet 18 GradCAM correct pred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ResNet34 (binary classification)</vt:lpstr>
      <vt:lpstr>ResNet34 (binary) &amp; GradCAM</vt:lpstr>
      <vt:lpstr>ResNet18 (3 class) vs ResNet34 (binary)(centrePoint) GradCAM </vt:lpstr>
      <vt:lpstr>PowerPoint Presentation</vt:lpstr>
      <vt:lpstr>PowerPoint Presentation</vt:lpstr>
      <vt:lpstr>PowerPoint Presentation</vt:lpstr>
      <vt:lpstr>PowerPoint Presentation</vt:lpstr>
      <vt:lpstr>Conclusion:</vt:lpstr>
      <vt:lpstr>References</vt:lpstr>
      <vt:lpstr>References</vt:lpstr>
      <vt:lpstr>Thank You! Any Questions 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extraction of optimal visual prompts for foundational models in medical image segmentation</dc:title>
  <dc:creator>Rushikesh Pawar</dc:creator>
  <cp:revision>1</cp:revision>
  <dcterms:created xsi:type="dcterms:W3CDTF">2024-02-25T13:04:34Z</dcterms:created>
  <dcterms:modified xsi:type="dcterms:W3CDTF">2024-05-01T10:39:28Z</dcterms:modified>
</cp:coreProperties>
</file>